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65" r:id="rId4"/>
    <p:sldId id="266" r:id="rId5"/>
    <p:sldId id="267" r:id="rId6"/>
    <p:sldId id="268" r:id="rId7"/>
    <p:sldId id="264" r:id="rId8"/>
    <p:sldId id="269" r:id="rId9"/>
    <p:sldId id="286" r:id="rId10"/>
    <p:sldId id="270" r:id="rId11"/>
    <p:sldId id="271" r:id="rId12"/>
    <p:sldId id="284" r:id="rId13"/>
    <p:sldId id="285" r:id="rId14"/>
    <p:sldId id="272" r:id="rId15"/>
    <p:sldId id="282" r:id="rId16"/>
    <p:sldId id="276" r:id="rId17"/>
    <p:sldId id="274" r:id="rId18"/>
    <p:sldId id="287" r:id="rId19"/>
    <p:sldId id="281" r:id="rId20"/>
    <p:sldId id="279" r:id="rId21"/>
    <p:sldId id="280" r:id="rId22"/>
    <p:sldId id="278" r:id="rId23"/>
    <p:sldId id="283" r:id="rId24"/>
    <p:sldId id="262"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D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79187" autoAdjust="0"/>
  </p:normalViewPr>
  <p:slideViewPr>
    <p:cSldViewPr snapToGrid="0" showGuides="1">
      <p:cViewPr varScale="1">
        <p:scale>
          <a:sx n="132" d="100"/>
          <a:sy n="132" d="100"/>
        </p:scale>
        <p:origin x="1400" y="64"/>
      </p:cViewPr>
      <p:guideLst>
        <p:guide orient="horz" pos="1680"/>
        <p:guide pos="3840"/>
      </p:guideLst>
    </p:cSldViewPr>
  </p:slideViewPr>
  <p:notesTextViewPr>
    <p:cViewPr>
      <p:scale>
        <a:sx n="1" d="1"/>
        <a:sy n="1" d="1"/>
      </p:scale>
      <p:origin x="0" y="0"/>
    </p:cViewPr>
  </p:notesTextViewPr>
  <p:notesViewPr>
    <p:cSldViewPr snapToGrid="0" showGuides="1">
      <p:cViewPr varScale="1">
        <p:scale>
          <a:sx n="96" d="100"/>
          <a:sy n="96" d="100"/>
        </p:scale>
        <p:origin x="159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DE029-4EA6-41D3-839E-72F393DB1145}"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E401E-E497-4B3B-8FFF-67B8E980BD7F}" type="slidenum">
              <a:rPr lang="en-US" smtClean="0"/>
              <a:t>‹#›</a:t>
            </a:fld>
            <a:endParaRPr lang="en-US"/>
          </a:p>
        </p:txBody>
      </p:sp>
    </p:spTree>
    <p:extLst>
      <p:ext uri="{BB962C8B-B14F-4D97-AF65-F5344CB8AC3E}">
        <p14:creationId xmlns:p14="http://schemas.microsoft.com/office/powerpoint/2010/main" val="271811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7041C-C125-4CA7-B711-6B6BFE10D19C}" type="slidenum">
              <a:rPr lang="he-IL" smtClean="0"/>
              <a:t>1</a:t>
            </a:fld>
            <a:endParaRPr lang="he-IL"/>
          </a:p>
        </p:txBody>
      </p:sp>
    </p:spTree>
    <p:extLst>
      <p:ext uri="{BB962C8B-B14F-4D97-AF65-F5344CB8AC3E}">
        <p14:creationId xmlns:p14="http://schemas.microsoft.com/office/powerpoint/2010/main" val="245556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לדבר על הפרויקט המעשי, המודלים</a:t>
            </a:r>
            <a:r>
              <a:rPr lang="he-IL" baseline="0" dirty="0" smtClean="0"/>
              <a:t> הקיימים – פרויקט </a:t>
            </a:r>
            <a:r>
              <a:rPr lang="he-IL" baseline="0" dirty="0" err="1" smtClean="0"/>
              <a:t>מהתעשיה</a:t>
            </a:r>
            <a:r>
              <a:rPr lang="he-IL" baseline="0" dirty="0" smtClean="0"/>
              <a:t> שנעשה בקבוצות עבודה </a:t>
            </a:r>
            <a:r>
              <a:rPr lang="he-IL" baseline="0" dirty="0" err="1" smtClean="0"/>
              <a:t>איתנו</a:t>
            </a:r>
            <a:r>
              <a:rPr lang="he-IL" baseline="0" dirty="0" smtClean="0"/>
              <a:t> או פרויקט בחברה עצמה, ליחידים</a:t>
            </a:r>
            <a:endParaRPr lang="en-US" dirty="0"/>
          </a:p>
        </p:txBody>
      </p:sp>
      <p:sp>
        <p:nvSpPr>
          <p:cNvPr id="4" name="מציין מיקום של מספר שקופית 3"/>
          <p:cNvSpPr>
            <a:spLocks noGrp="1"/>
          </p:cNvSpPr>
          <p:nvPr>
            <p:ph type="sldNum" sz="quarter" idx="10"/>
          </p:nvPr>
        </p:nvSpPr>
        <p:spPr/>
        <p:txBody>
          <a:bodyPr/>
          <a:lstStyle/>
          <a:p>
            <a:fld id="{E3B8054E-3801-4750-A462-4045A7F9E087}" type="slidenum">
              <a:rPr lang="en-US" smtClean="0"/>
              <a:t>11</a:t>
            </a:fld>
            <a:endParaRPr lang="en-US"/>
          </a:p>
        </p:txBody>
      </p:sp>
    </p:spTree>
    <p:extLst>
      <p:ext uri="{BB962C8B-B14F-4D97-AF65-F5344CB8AC3E}">
        <p14:creationId xmlns:p14="http://schemas.microsoft.com/office/powerpoint/2010/main" val="75964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8054E-3801-4750-A462-4045A7F9E087}" type="slidenum">
              <a:rPr lang="en-US" smtClean="0"/>
              <a:t>14</a:t>
            </a:fld>
            <a:endParaRPr lang="en-US"/>
          </a:p>
        </p:txBody>
      </p:sp>
    </p:spTree>
    <p:extLst>
      <p:ext uri="{BB962C8B-B14F-4D97-AF65-F5344CB8AC3E}">
        <p14:creationId xmlns:p14="http://schemas.microsoft.com/office/powerpoint/2010/main" val="28784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בימין - חברת </a:t>
            </a:r>
            <a:r>
              <a:rPr lang="en-US" dirty="0" smtClean="0"/>
              <a:t>CYMPTOM</a:t>
            </a:r>
            <a:r>
              <a:rPr lang="he-IL" dirty="0" smtClean="0"/>
              <a:t> משוויצה </a:t>
            </a:r>
            <a:r>
              <a:rPr lang="he-IL" dirty="0" err="1" smtClean="0"/>
              <a:t>בלינקדאין</a:t>
            </a:r>
            <a:r>
              <a:rPr lang="he-IL" dirty="0" smtClean="0"/>
              <a:t> שלהם באלה </a:t>
            </a:r>
            <a:r>
              <a:rPr lang="he-IL" dirty="0" err="1" smtClean="0"/>
              <a:t>גינזבורג</a:t>
            </a:r>
            <a:r>
              <a:rPr lang="he-IL" dirty="0" smtClean="0"/>
              <a:t> שהגיעה לעשות</a:t>
            </a:r>
            <a:r>
              <a:rPr lang="he-IL" baseline="0" dirty="0" smtClean="0"/>
              <a:t> שם פרויקט מעשי. </a:t>
            </a:r>
            <a:r>
              <a:rPr lang="en-US" baseline="0" dirty="0" smtClean="0"/>
              <a:t/>
            </a:r>
            <a:br>
              <a:rPr lang="en-US" baseline="0" dirty="0" smtClean="0"/>
            </a:br>
            <a:r>
              <a:rPr lang="he-IL" baseline="0" dirty="0" smtClean="0"/>
              <a:t>באמצע – פוסט משותף שלנו ושל הדר </a:t>
            </a:r>
            <a:r>
              <a:rPr lang="he-IL" baseline="0" dirty="0" err="1" smtClean="0"/>
              <a:t>ספיבר</a:t>
            </a:r>
            <a:r>
              <a:rPr lang="he-IL" baseline="0" dirty="0" smtClean="0"/>
              <a:t>, ה-</a:t>
            </a:r>
            <a:r>
              <a:rPr lang="en-US" baseline="0" dirty="0" smtClean="0"/>
              <a:t>CTO</a:t>
            </a:r>
            <a:r>
              <a:rPr lang="he-IL" baseline="0" dirty="0" smtClean="0"/>
              <a:t> של חברת </a:t>
            </a:r>
            <a:r>
              <a:rPr lang="en-US" baseline="0" dirty="0" smtClean="0"/>
              <a:t>FIXEL</a:t>
            </a:r>
            <a:r>
              <a:rPr lang="he-IL" baseline="0" dirty="0" smtClean="0"/>
              <a:t> שלקחו את לאורה, אמא ל-2 ממודיעין לפרויקט מעשי וגם </a:t>
            </a:r>
            <a:r>
              <a:rPr lang="he-IL" baseline="0" dirty="0" err="1" smtClean="0"/>
              <a:t>השלבה</a:t>
            </a:r>
            <a:r>
              <a:rPr lang="he-IL" baseline="0" dirty="0" smtClean="0"/>
              <a:t> לאחר מכן לעבודה שם. </a:t>
            </a:r>
          </a:p>
          <a:p>
            <a:pPr algn="r" rtl="1"/>
            <a:r>
              <a:rPr lang="he-IL" baseline="0" dirty="0" smtClean="0"/>
              <a:t>בצד ימין – פוסט של חברת </a:t>
            </a:r>
            <a:r>
              <a:rPr lang="en-US" baseline="0" dirty="0" smtClean="0"/>
              <a:t>NI</a:t>
            </a:r>
            <a:r>
              <a:rPr lang="he-IL" baseline="0" dirty="0" smtClean="0"/>
              <a:t> על יום האקתון שהם אירחו את הבוטקאמפ של החברה הבדואית </a:t>
            </a:r>
            <a:endParaRPr lang="en-US" dirty="0"/>
          </a:p>
        </p:txBody>
      </p:sp>
      <p:sp>
        <p:nvSpPr>
          <p:cNvPr id="4" name="Slide Number Placeholder 3"/>
          <p:cNvSpPr>
            <a:spLocks noGrp="1"/>
          </p:cNvSpPr>
          <p:nvPr>
            <p:ph type="sldNum" sz="quarter" idx="10"/>
          </p:nvPr>
        </p:nvSpPr>
        <p:spPr/>
        <p:txBody>
          <a:bodyPr/>
          <a:lstStyle/>
          <a:p>
            <a:fld id="{E19E401E-E497-4B3B-8FFF-67B8E980BD7F}" type="slidenum">
              <a:rPr lang="en-US" smtClean="0"/>
              <a:t>17</a:t>
            </a:fld>
            <a:endParaRPr lang="en-US"/>
          </a:p>
        </p:txBody>
      </p:sp>
    </p:spTree>
    <p:extLst>
      <p:ext uri="{BB962C8B-B14F-4D97-AF65-F5344CB8AC3E}">
        <p14:creationId xmlns:p14="http://schemas.microsoft.com/office/powerpoint/2010/main" val="143557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200" u="sng" kern="1200" dirty="0" err="1" smtClean="0">
                <a:solidFill>
                  <a:schemeClr val="tx1"/>
                </a:solidFill>
                <a:effectLst/>
                <a:latin typeface="+mn-lt"/>
                <a:ea typeface="+mn-ea"/>
                <a:cs typeface="+mn-cs"/>
              </a:rPr>
              <a:t>בוטקמפ</a:t>
            </a:r>
            <a:r>
              <a:rPr lang="he-IL"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14 מחפשים עבודה בתחום ונמצאים בליווי תעסוקתי (שולחים קורות חיים, מחפשים פרואקטיבית, מתראיינים וכו')</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השמות: עביר, נאסר </a:t>
            </a:r>
            <a:r>
              <a:rPr lang="he-IL" sz="1200" kern="1200" dirty="0" err="1" smtClean="0">
                <a:solidFill>
                  <a:schemeClr val="tx1"/>
                </a:solidFill>
                <a:effectLst/>
                <a:latin typeface="+mn-lt"/>
                <a:ea typeface="+mn-ea"/>
                <a:cs typeface="+mn-cs"/>
              </a:rPr>
              <a:t>ונידא</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2 בשלבי ראיונות ומבדקים (אימן וסוזן)</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לא מחפשים עבודה בתחום ולא מתקשרים </a:t>
            </a:r>
            <a:r>
              <a:rPr lang="he-IL" sz="1200" kern="1200" dirty="0" err="1" smtClean="0">
                <a:solidFill>
                  <a:schemeClr val="tx1"/>
                </a:solidFill>
                <a:effectLst/>
                <a:latin typeface="+mn-lt"/>
                <a:ea typeface="+mn-ea"/>
                <a:cs typeface="+mn-cs"/>
              </a:rPr>
              <a:t>איתנו</a:t>
            </a:r>
            <a:r>
              <a:rPr lang="he-IL" sz="1200" kern="1200" dirty="0" smtClean="0">
                <a:solidFill>
                  <a:schemeClr val="tx1"/>
                </a:solidFill>
                <a:effectLst/>
                <a:latin typeface="+mn-lt"/>
                <a:ea typeface="+mn-ea"/>
                <a:cs typeface="+mn-cs"/>
              </a:rPr>
              <a:t>, ניתקו לגמרי קשר, אחד מהם לצורך העניין נרשם ללימודים והיתר היו </a:t>
            </a:r>
            <a:r>
              <a:rPr lang="he-IL" sz="1200" kern="1200" dirty="0" err="1" smtClean="0">
                <a:solidFill>
                  <a:schemeClr val="tx1"/>
                </a:solidFill>
                <a:effectLst/>
                <a:latin typeface="+mn-lt"/>
                <a:ea typeface="+mn-ea"/>
                <a:cs typeface="+mn-cs"/>
              </a:rPr>
              <a:t>המתנדדים</a:t>
            </a:r>
            <a:r>
              <a:rPr lang="he-IL" sz="1200" kern="1200" dirty="0" smtClean="0">
                <a:solidFill>
                  <a:schemeClr val="tx1"/>
                </a:solidFill>
                <a:effectLst/>
                <a:latin typeface="+mn-lt"/>
                <a:ea typeface="+mn-ea"/>
                <a:cs typeface="+mn-cs"/>
              </a:rPr>
              <a:t> של התכנית אז זה דיי היה צפוי (חאלד, </a:t>
            </a:r>
            <a:r>
              <a:rPr lang="he-IL" sz="1200" kern="1200" dirty="0" err="1" smtClean="0">
                <a:solidFill>
                  <a:schemeClr val="tx1"/>
                </a:solidFill>
                <a:effectLst/>
                <a:latin typeface="+mn-lt"/>
                <a:ea typeface="+mn-ea"/>
                <a:cs typeface="+mn-cs"/>
              </a:rPr>
              <a:t>וואסים</a:t>
            </a:r>
            <a:r>
              <a:rPr lang="he-IL" sz="1200" kern="1200" dirty="0" smtClean="0">
                <a:solidFill>
                  <a:schemeClr val="tx1"/>
                </a:solidFill>
                <a:effectLst/>
                <a:latin typeface="+mn-lt"/>
                <a:ea typeface="+mn-ea"/>
                <a:cs typeface="+mn-cs"/>
              </a:rPr>
              <a:t> וסאלח)</a:t>
            </a:r>
            <a:endParaRPr lang="en-US" sz="1200" kern="1200" dirty="0" smtClean="0">
              <a:solidFill>
                <a:schemeClr val="tx1"/>
              </a:solidFill>
              <a:effectLst/>
              <a:latin typeface="+mn-l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94239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200" u="sng" kern="1200" dirty="0" err="1" smtClean="0">
                <a:solidFill>
                  <a:schemeClr val="tx1"/>
                </a:solidFill>
                <a:effectLst/>
                <a:latin typeface="+mn-lt"/>
                <a:ea typeface="+mn-ea"/>
                <a:cs typeface="+mn-cs"/>
              </a:rPr>
              <a:t>בוטקמפ</a:t>
            </a:r>
            <a:r>
              <a:rPr lang="he-IL"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14 מחפשים עבודה בתחום ונמצאים בליווי תעסוקתי (שולחים קורות חיים, מחפשים פרואקטיבית, מתראיינים וכו')</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השמות: עביר, נאסר </a:t>
            </a:r>
            <a:r>
              <a:rPr lang="he-IL" sz="1200" kern="1200" dirty="0" err="1" smtClean="0">
                <a:solidFill>
                  <a:schemeClr val="tx1"/>
                </a:solidFill>
                <a:effectLst/>
                <a:latin typeface="+mn-lt"/>
                <a:ea typeface="+mn-ea"/>
                <a:cs typeface="+mn-cs"/>
              </a:rPr>
              <a:t>ונידא</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2 בשלבי ראיונות ומבדקים (אימן וסוזן)</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לא מחפשים עבודה בתחום ולא מתקשרים </a:t>
            </a:r>
            <a:r>
              <a:rPr lang="he-IL" sz="1200" kern="1200" dirty="0" err="1" smtClean="0">
                <a:solidFill>
                  <a:schemeClr val="tx1"/>
                </a:solidFill>
                <a:effectLst/>
                <a:latin typeface="+mn-lt"/>
                <a:ea typeface="+mn-ea"/>
                <a:cs typeface="+mn-cs"/>
              </a:rPr>
              <a:t>איתנו</a:t>
            </a:r>
            <a:r>
              <a:rPr lang="he-IL" sz="1200" kern="1200" dirty="0" smtClean="0">
                <a:solidFill>
                  <a:schemeClr val="tx1"/>
                </a:solidFill>
                <a:effectLst/>
                <a:latin typeface="+mn-lt"/>
                <a:ea typeface="+mn-ea"/>
                <a:cs typeface="+mn-cs"/>
              </a:rPr>
              <a:t>, ניתקו לגמרי קשר, אחד מהם לצורך העניין נרשם ללימודים והיתר היו </a:t>
            </a:r>
            <a:r>
              <a:rPr lang="he-IL" sz="1200" kern="1200" dirty="0" err="1" smtClean="0">
                <a:solidFill>
                  <a:schemeClr val="tx1"/>
                </a:solidFill>
                <a:effectLst/>
                <a:latin typeface="+mn-lt"/>
                <a:ea typeface="+mn-ea"/>
                <a:cs typeface="+mn-cs"/>
              </a:rPr>
              <a:t>המתנדדים</a:t>
            </a:r>
            <a:r>
              <a:rPr lang="he-IL" sz="1200" kern="1200" dirty="0" smtClean="0">
                <a:solidFill>
                  <a:schemeClr val="tx1"/>
                </a:solidFill>
                <a:effectLst/>
                <a:latin typeface="+mn-lt"/>
                <a:ea typeface="+mn-ea"/>
                <a:cs typeface="+mn-cs"/>
              </a:rPr>
              <a:t> של התכנית אז זה דיי היה צפוי (חאלד, </a:t>
            </a:r>
            <a:r>
              <a:rPr lang="he-IL" sz="1200" kern="1200" dirty="0" err="1" smtClean="0">
                <a:solidFill>
                  <a:schemeClr val="tx1"/>
                </a:solidFill>
                <a:effectLst/>
                <a:latin typeface="+mn-lt"/>
                <a:ea typeface="+mn-ea"/>
                <a:cs typeface="+mn-cs"/>
              </a:rPr>
              <a:t>וואסים</a:t>
            </a:r>
            <a:r>
              <a:rPr lang="he-IL" sz="1200" kern="1200" dirty="0" smtClean="0">
                <a:solidFill>
                  <a:schemeClr val="tx1"/>
                </a:solidFill>
                <a:effectLst/>
                <a:latin typeface="+mn-lt"/>
                <a:ea typeface="+mn-ea"/>
                <a:cs typeface="+mn-cs"/>
              </a:rPr>
              <a:t> וסאלח)</a:t>
            </a:r>
            <a:endParaRPr lang="en-US" sz="1200" kern="1200" dirty="0" smtClean="0">
              <a:solidFill>
                <a:schemeClr val="tx1"/>
              </a:solidFill>
              <a:effectLst/>
              <a:latin typeface="+mn-l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347503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200" u="sng" kern="1200" dirty="0" err="1" smtClean="0">
                <a:solidFill>
                  <a:schemeClr val="tx1"/>
                </a:solidFill>
                <a:effectLst/>
                <a:latin typeface="+mn-lt"/>
                <a:ea typeface="+mn-ea"/>
                <a:cs typeface="+mn-cs"/>
              </a:rPr>
              <a:t>בוטקמפ</a:t>
            </a:r>
            <a:r>
              <a:rPr lang="he-IL"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14 מחפשים עבודה בתחום ונמצאים בליווי תעסוקתי (שולחים קורות חיים, מחפשים פרואקטיבית, מתראיינים וכו')</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השמות: עביר, נאסר </a:t>
            </a:r>
            <a:r>
              <a:rPr lang="he-IL" sz="1200" kern="1200" dirty="0" err="1" smtClean="0">
                <a:solidFill>
                  <a:schemeClr val="tx1"/>
                </a:solidFill>
                <a:effectLst/>
                <a:latin typeface="+mn-lt"/>
                <a:ea typeface="+mn-ea"/>
                <a:cs typeface="+mn-cs"/>
              </a:rPr>
              <a:t>ונידא</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2 בשלבי ראיונות ומבדקים (אימן וסוזן)</a:t>
            </a:r>
            <a:endParaRPr lang="en-US" sz="1200" kern="1200" dirty="0" smtClean="0">
              <a:solidFill>
                <a:schemeClr val="tx1"/>
              </a:solidFill>
              <a:effectLst/>
              <a:latin typeface="+mn-lt"/>
              <a:ea typeface="+mn-ea"/>
              <a:cs typeface="+mn-cs"/>
            </a:endParaRPr>
          </a:p>
          <a:p>
            <a:pPr algn="just" rtl="1"/>
            <a:r>
              <a:rPr lang="he-IL" sz="1200" kern="1200" dirty="0" smtClean="0">
                <a:solidFill>
                  <a:schemeClr val="tx1"/>
                </a:solidFill>
                <a:effectLst/>
                <a:latin typeface="+mn-lt"/>
                <a:ea typeface="+mn-ea"/>
                <a:cs typeface="+mn-cs"/>
              </a:rPr>
              <a:t>3 לא מחפשים עבודה בתחום ולא מתקשרים </a:t>
            </a:r>
            <a:r>
              <a:rPr lang="he-IL" sz="1200" kern="1200" dirty="0" err="1" smtClean="0">
                <a:solidFill>
                  <a:schemeClr val="tx1"/>
                </a:solidFill>
                <a:effectLst/>
                <a:latin typeface="+mn-lt"/>
                <a:ea typeface="+mn-ea"/>
                <a:cs typeface="+mn-cs"/>
              </a:rPr>
              <a:t>איתנו</a:t>
            </a:r>
            <a:r>
              <a:rPr lang="he-IL" sz="1200" kern="1200" dirty="0" smtClean="0">
                <a:solidFill>
                  <a:schemeClr val="tx1"/>
                </a:solidFill>
                <a:effectLst/>
                <a:latin typeface="+mn-lt"/>
                <a:ea typeface="+mn-ea"/>
                <a:cs typeface="+mn-cs"/>
              </a:rPr>
              <a:t>, ניתקו לגמרי קשר, אחד מהם לצורך העניין נרשם ללימודים והיתר היו </a:t>
            </a:r>
            <a:r>
              <a:rPr lang="he-IL" sz="1200" kern="1200" dirty="0" err="1" smtClean="0">
                <a:solidFill>
                  <a:schemeClr val="tx1"/>
                </a:solidFill>
                <a:effectLst/>
                <a:latin typeface="+mn-lt"/>
                <a:ea typeface="+mn-ea"/>
                <a:cs typeface="+mn-cs"/>
              </a:rPr>
              <a:t>המתנדדים</a:t>
            </a:r>
            <a:r>
              <a:rPr lang="he-IL" sz="1200" kern="1200" dirty="0" smtClean="0">
                <a:solidFill>
                  <a:schemeClr val="tx1"/>
                </a:solidFill>
                <a:effectLst/>
                <a:latin typeface="+mn-lt"/>
                <a:ea typeface="+mn-ea"/>
                <a:cs typeface="+mn-cs"/>
              </a:rPr>
              <a:t> של התכנית אז זה דיי היה צפוי (חאלד, </a:t>
            </a:r>
            <a:r>
              <a:rPr lang="he-IL" sz="1200" kern="1200" dirty="0" err="1" smtClean="0">
                <a:solidFill>
                  <a:schemeClr val="tx1"/>
                </a:solidFill>
                <a:effectLst/>
                <a:latin typeface="+mn-lt"/>
                <a:ea typeface="+mn-ea"/>
                <a:cs typeface="+mn-cs"/>
              </a:rPr>
              <a:t>וואסים</a:t>
            </a:r>
            <a:r>
              <a:rPr lang="he-IL" sz="1200" kern="1200" dirty="0" smtClean="0">
                <a:solidFill>
                  <a:schemeClr val="tx1"/>
                </a:solidFill>
                <a:effectLst/>
                <a:latin typeface="+mn-lt"/>
                <a:ea typeface="+mn-ea"/>
                <a:cs typeface="+mn-cs"/>
              </a:rPr>
              <a:t> וסאלח)</a:t>
            </a:r>
            <a:endParaRPr lang="en-US" sz="1200" kern="1200" dirty="0" smtClean="0">
              <a:solidFill>
                <a:schemeClr val="tx1"/>
              </a:solidFill>
              <a:effectLst/>
              <a:latin typeface="+mn-l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192553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0e318683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0e318683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74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0e31868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0e31868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0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6853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E401E-E497-4B3B-8FFF-67B8E980BD7F}" type="slidenum">
              <a:rPr lang="en-US" smtClean="0"/>
              <a:t>5</a:t>
            </a:fld>
            <a:endParaRPr lang="en-US"/>
          </a:p>
        </p:txBody>
      </p:sp>
    </p:spTree>
    <p:extLst>
      <p:ext uri="{BB962C8B-B14F-4D97-AF65-F5344CB8AC3E}">
        <p14:creationId xmlns:p14="http://schemas.microsoft.com/office/powerpoint/2010/main" val="416476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solidFill>
                  <a:schemeClr val="bg1"/>
                </a:solidFill>
              </a:rPr>
              <a:t>פריפריה גיאוגרפית</a:t>
            </a:r>
          </a:p>
          <a:p>
            <a:pPr algn="r" rtl="1"/>
            <a:r>
              <a:rPr lang="he-IL" dirty="0" smtClean="0">
                <a:solidFill>
                  <a:schemeClr val="bg1"/>
                </a:solidFill>
              </a:rPr>
              <a:t>פריפריה חברתית</a:t>
            </a:r>
          </a:p>
          <a:p>
            <a:pPr algn="r" rtl="1"/>
            <a:r>
              <a:rPr lang="he-IL" dirty="0" smtClean="0">
                <a:solidFill>
                  <a:schemeClr val="bg1"/>
                </a:solidFill>
              </a:rPr>
              <a:t>פריפריה דיגיטלית</a:t>
            </a:r>
          </a:p>
          <a:p>
            <a:pPr algn="r" rtl="1"/>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E19E401E-E497-4B3B-8FFF-67B8E980BD7F}" type="slidenum">
              <a:rPr lang="en-US" smtClean="0"/>
              <a:t>6</a:t>
            </a:fld>
            <a:endParaRPr lang="en-US"/>
          </a:p>
        </p:txBody>
      </p:sp>
    </p:spTree>
    <p:extLst>
      <p:ext uri="{BB962C8B-B14F-4D97-AF65-F5344CB8AC3E}">
        <p14:creationId xmlns:p14="http://schemas.microsoft.com/office/powerpoint/2010/main" val="327862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1fdc4dfe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1fdc4df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867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f0d4f088b_0_48:notes"/>
          <p:cNvSpPr>
            <a:spLocks noGrp="1" noRot="1" noChangeAspect="1"/>
          </p:cNvSpPr>
          <p:nvPr>
            <p:ph type="sldImg" idx="2"/>
          </p:nvPr>
        </p:nvSpPr>
        <p:spPr>
          <a:xfrm>
            <a:off x="1119188" y="641350"/>
            <a:ext cx="5703887" cy="3208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f0d4f088b_0_48:notes"/>
          <p:cNvSpPr txBox="1">
            <a:spLocks noGrp="1"/>
          </p:cNvSpPr>
          <p:nvPr>
            <p:ph type="body" idx="1"/>
          </p:nvPr>
        </p:nvSpPr>
        <p:spPr>
          <a:xfrm>
            <a:off x="794199" y="4063278"/>
            <a:ext cx="6353588" cy="38494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475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לדבר על הפרויקט המעשי, המודלים</a:t>
            </a:r>
            <a:r>
              <a:rPr lang="he-IL" baseline="0" dirty="0" smtClean="0"/>
              <a:t> הקיימים – פרויקט </a:t>
            </a:r>
            <a:r>
              <a:rPr lang="he-IL" baseline="0" dirty="0" err="1" smtClean="0"/>
              <a:t>מהתעשיה</a:t>
            </a:r>
            <a:r>
              <a:rPr lang="he-IL" baseline="0" dirty="0" smtClean="0"/>
              <a:t> שנעשה בקבוצות עבודה </a:t>
            </a:r>
            <a:r>
              <a:rPr lang="he-IL" baseline="0" dirty="0" err="1" smtClean="0"/>
              <a:t>איתנו</a:t>
            </a:r>
            <a:r>
              <a:rPr lang="he-IL" baseline="0" dirty="0" smtClean="0"/>
              <a:t> או פרויקט בחברה עצמה, ליחידים</a:t>
            </a:r>
            <a:endParaRPr lang="en-US" dirty="0"/>
          </a:p>
        </p:txBody>
      </p:sp>
      <p:sp>
        <p:nvSpPr>
          <p:cNvPr id="4" name="מציין מיקום של מספר שקופית 3"/>
          <p:cNvSpPr>
            <a:spLocks noGrp="1"/>
          </p:cNvSpPr>
          <p:nvPr>
            <p:ph type="sldNum" sz="quarter" idx="10"/>
          </p:nvPr>
        </p:nvSpPr>
        <p:spPr/>
        <p:txBody>
          <a:bodyPr/>
          <a:lstStyle/>
          <a:p>
            <a:fld id="{E3B8054E-3801-4750-A462-4045A7F9E087}" type="slidenum">
              <a:rPr lang="en-US" smtClean="0"/>
              <a:t>10</a:t>
            </a:fld>
            <a:endParaRPr lang="en-US"/>
          </a:p>
        </p:txBody>
      </p:sp>
    </p:spTree>
    <p:extLst>
      <p:ext uri="{BB962C8B-B14F-4D97-AF65-F5344CB8AC3E}">
        <p14:creationId xmlns:p14="http://schemas.microsoft.com/office/powerpoint/2010/main" val="317875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C3409-2A48-4F4D-BDE8-0EE8048237B7}"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A691-4E28-40F0-BA3C-F792D6C9478B}" type="slidenum">
              <a:rPr lang="en-US" smtClean="0"/>
              <a:t>‹#›</a:t>
            </a:fld>
            <a:endParaRPr lang="en-US"/>
          </a:p>
        </p:txBody>
      </p:sp>
    </p:spTree>
    <p:extLst>
      <p:ext uri="{BB962C8B-B14F-4D97-AF65-F5344CB8AC3E}">
        <p14:creationId xmlns:p14="http://schemas.microsoft.com/office/powerpoint/2010/main" val="26379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C3409-2A48-4F4D-BDE8-0EE8048237B7}"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A691-4E28-40F0-BA3C-F792D6C9478B}" type="slidenum">
              <a:rPr lang="en-US" smtClean="0"/>
              <a:t>‹#›</a:t>
            </a:fld>
            <a:endParaRPr lang="en-US"/>
          </a:p>
        </p:txBody>
      </p:sp>
      <p:pic>
        <p:nvPicPr>
          <p:cNvPr id="7"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41907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C3409-2A48-4F4D-BDE8-0EE8048237B7}"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A691-4E28-40F0-BA3C-F792D6C9478B}" type="slidenum">
              <a:rPr lang="en-US" smtClean="0"/>
              <a:t>‹#›</a:t>
            </a:fld>
            <a:endParaRPr lang="en-US"/>
          </a:p>
        </p:txBody>
      </p:sp>
      <p:pic>
        <p:nvPicPr>
          <p:cNvPr id="7"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41928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p:nvPr/>
        </p:nvSpPr>
        <p:spPr>
          <a:xfrm>
            <a:off x="-65067" y="2004333"/>
            <a:ext cx="12496800" cy="4202000"/>
          </a:xfrm>
          <a:prstGeom prst="rect">
            <a:avLst/>
          </a:prstGeom>
          <a:solidFill>
            <a:srgbClr val="002060"/>
          </a:solidFill>
          <a:ln>
            <a:solidFill>
              <a:srgbClr val="002060"/>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7"/>
          <p:cNvSpPr txBox="1">
            <a:spLocks noGrp="1"/>
          </p:cNvSpPr>
          <p:nvPr>
            <p:ph type="title"/>
          </p:nvPr>
        </p:nvSpPr>
        <p:spPr>
          <a:xfrm>
            <a:off x="1166933" y="522576"/>
            <a:ext cx="3744000" cy="1007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1166933" y="2795933"/>
            <a:ext cx="3847200" cy="26188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Tree>
    <p:extLst>
      <p:ext uri="{BB962C8B-B14F-4D97-AF65-F5344CB8AC3E}">
        <p14:creationId xmlns:p14="http://schemas.microsoft.com/office/powerpoint/2010/main" val="31908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85"/>
        <p:cNvGrpSpPr/>
        <p:nvPr/>
      </p:nvGrpSpPr>
      <p:grpSpPr>
        <a:xfrm>
          <a:off x="0" y="0"/>
          <a:ext cx="0" cy="0"/>
          <a:chOff x="0" y="0"/>
          <a:chExt cx="0" cy="0"/>
        </a:xfrm>
      </p:grpSpPr>
      <p:sp>
        <p:nvSpPr>
          <p:cNvPr id="86" name="Google Shape;86;p15"/>
          <p:cNvSpPr/>
          <p:nvPr/>
        </p:nvSpPr>
        <p:spPr>
          <a:xfrm>
            <a:off x="0" y="3429000"/>
            <a:ext cx="12192000" cy="2823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5"/>
          <p:cNvSpPr/>
          <p:nvPr userDrawn="1"/>
        </p:nvSpPr>
        <p:spPr>
          <a:xfrm>
            <a:off x="1210493" y="1026100"/>
            <a:ext cx="9718764" cy="4123600"/>
          </a:xfrm>
          <a:prstGeom prst="rect">
            <a:avLst/>
          </a:prstGeom>
          <a:solidFill>
            <a:srgbClr val="002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351830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5"/>
        <p:cNvGrpSpPr/>
        <p:nvPr/>
      </p:nvGrpSpPr>
      <p:grpSpPr>
        <a:xfrm>
          <a:off x="0" y="0"/>
          <a:ext cx="0" cy="0"/>
          <a:chOff x="0" y="0"/>
          <a:chExt cx="0" cy="0"/>
        </a:xfrm>
      </p:grpSpPr>
      <p:sp>
        <p:nvSpPr>
          <p:cNvPr id="76" name="Google Shape;76;p14"/>
          <p:cNvSpPr/>
          <p:nvPr/>
        </p:nvSpPr>
        <p:spPr>
          <a:xfrm>
            <a:off x="623000" y="3310667"/>
            <a:ext cx="10946000" cy="2942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title"/>
          </p:nvPr>
        </p:nvSpPr>
        <p:spPr>
          <a:xfrm>
            <a:off x="1084867" y="4379415"/>
            <a:ext cx="32008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8" name="Google Shape;78;p14"/>
          <p:cNvSpPr txBox="1">
            <a:spLocks noGrp="1"/>
          </p:cNvSpPr>
          <p:nvPr>
            <p:ph type="subTitle" idx="1"/>
          </p:nvPr>
        </p:nvSpPr>
        <p:spPr>
          <a:xfrm>
            <a:off x="1084867" y="4874181"/>
            <a:ext cx="3200800" cy="8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9" name="Google Shape;79;p14"/>
          <p:cNvSpPr txBox="1">
            <a:spLocks noGrp="1"/>
          </p:cNvSpPr>
          <p:nvPr>
            <p:ph type="title" idx="2"/>
          </p:nvPr>
        </p:nvSpPr>
        <p:spPr>
          <a:xfrm>
            <a:off x="4495600" y="4379415"/>
            <a:ext cx="32008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0" name="Google Shape;80;p14"/>
          <p:cNvSpPr txBox="1">
            <a:spLocks noGrp="1"/>
          </p:cNvSpPr>
          <p:nvPr>
            <p:ph type="subTitle" idx="3"/>
          </p:nvPr>
        </p:nvSpPr>
        <p:spPr>
          <a:xfrm>
            <a:off x="4495600" y="4874181"/>
            <a:ext cx="3200800" cy="8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14"/>
          <p:cNvSpPr/>
          <p:nvPr/>
        </p:nvSpPr>
        <p:spPr>
          <a:xfrm>
            <a:off x="-108600" y="-85667"/>
            <a:ext cx="12388000" cy="2002800"/>
          </a:xfrm>
          <a:prstGeom prst="rect">
            <a:avLst/>
          </a:prstGeom>
          <a:solidFill>
            <a:srgbClr val="002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4"/>
          <p:cNvSpPr txBox="1">
            <a:spLocks noGrp="1"/>
          </p:cNvSpPr>
          <p:nvPr>
            <p:ph type="title" idx="4"/>
          </p:nvPr>
        </p:nvSpPr>
        <p:spPr>
          <a:xfrm>
            <a:off x="7906333" y="4379415"/>
            <a:ext cx="3200800" cy="59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3" name="Google Shape;83;p14"/>
          <p:cNvSpPr txBox="1">
            <a:spLocks noGrp="1"/>
          </p:cNvSpPr>
          <p:nvPr>
            <p:ph type="subTitle" idx="5"/>
          </p:nvPr>
        </p:nvSpPr>
        <p:spPr>
          <a:xfrm>
            <a:off x="7906333" y="4874181"/>
            <a:ext cx="3200800" cy="8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4" name="Google Shape;84;p14"/>
          <p:cNvSpPr txBox="1">
            <a:spLocks noGrp="1"/>
          </p:cNvSpPr>
          <p:nvPr>
            <p:ph type="title" idx="6"/>
          </p:nvPr>
        </p:nvSpPr>
        <p:spPr>
          <a:xfrm>
            <a:off x="2417000" y="524075"/>
            <a:ext cx="73580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solidFill>
                  <a:schemeClr val="bg1"/>
                </a:solidFill>
              </a:defRPr>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dirty="0"/>
          </a:p>
        </p:txBody>
      </p:sp>
      <p:pic>
        <p:nvPicPr>
          <p:cNvPr id="11"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247196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שקופית ריקה לגמרי">
    <p:spTree>
      <p:nvGrpSpPr>
        <p:cNvPr id="1" name=""/>
        <p:cNvGrpSpPr/>
        <p:nvPr/>
      </p:nvGrpSpPr>
      <p:grpSpPr>
        <a:xfrm>
          <a:off x="0" y="0"/>
          <a:ext cx="0" cy="0"/>
          <a:chOff x="0" y="0"/>
          <a:chExt cx="0" cy="0"/>
        </a:xfrm>
      </p:grpSpPr>
      <p:sp>
        <p:nvSpPr>
          <p:cNvPr id="2" name="מלבן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303346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317232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C3409-2A48-4F4D-BDE8-0EE8048237B7}"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A691-4E28-40F0-BA3C-F792D6C9478B}" type="slidenum">
              <a:rPr lang="en-US" smtClean="0"/>
              <a:t>‹#›</a:t>
            </a:fld>
            <a:endParaRPr lang="en-US"/>
          </a:p>
        </p:txBody>
      </p:sp>
      <p:pic>
        <p:nvPicPr>
          <p:cNvPr id="7"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69950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9C3409-2A48-4F4D-BDE8-0EE8048237B7}"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9A691-4E28-40F0-BA3C-F792D6C9478B}" type="slidenum">
              <a:rPr lang="en-US" smtClean="0"/>
              <a:t>‹#›</a:t>
            </a:fld>
            <a:endParaRPr lang="en-US"/>
          </a:p>
        </p:txBody>
      </p:sp>
      <p:pic>
        <p:nvPicPr>
          <p:cNvPr id="7"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15260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9C3409-2A48-4F4D-BDE8-0EE8048237B7}"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9A691-4E28-40F0-BA3C-F792D6C9478B}" type="slidenum">
              <a:rPr lang="en-US" smtClean="0"/>
              <a:t>‹#›</a:t>
            </a:fld>
            <a:endParaRPr lang="en-US"/>
          </a:p>
        </p:txBody>
      </p:sp>
      <p:pic>
        <p:nvPicPr>
          <p:cNvPr id="8"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00854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C3409-2A48-4F4D-BDE8-0EE8048237B7}"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9A691-4E28-40F0-BA3C-F792D6C9478B}" type="slidenum">
              <a:rPr lang="en-US" smtClean="0"/>
              <a:t>‹#›</a:t>
            </a:fld>
            <a:endParaRPr lang="en-US"/>
          </a:p>
        </p:txBody>
      </p:sp>
      <p:pic>
        <p:nvPicPr>
          <p:cNvPr id="10"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418414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3409-2A48-4F4D-BDE8-0EE8048237B7}"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9A691-4E28-40F0-BA3C-F792D6C9478B}" type="slidenum">
              <a:rPr lang="en-US" smtClean="0"/>
              <a:t>‹#›</a:t>
            </a:fld>
            <a:endParaRPr lang="en-US"/>
          </a:p>
        </p:txBody>
      </p:sp>
      <p:pic>
        <p:nvPicPr>
          <p:cNvPr id="6"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172413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C3409-2A48-4F4D-BDE8-0EE8048237B7}"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9A691-4E28-40F0-BA3C-F792D6C9478B}" type="slidenum">
              <a:rPr lang="en-US" smtClean="0"/>
              <a:t>‹#›</a:t>
            </a:fld>
            <a:endParaRPr lang="en-US"/>
          </a:p>
        </p:txBody>
      </p:sp>
      <p:pic>
        <p:nvPicPr>
          <p:cNvPr id="5"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83407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9C3409-2A48-4F4D-BDE8-0EE8048237B7}"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9A691-4E28-40F0-BA3C-F792D6C9478B}" type="slidenum">
              <a:rPr lang="en-US" smtClean="0"/>
              <a:t>‹#›</a:t>
            </a:fld>
            <a:endParaRPr lang="en-US"/>
          </a:p>
        </p:txBody>
      </p:sp>
      <p:pic>
        <p:nvPicPr>
          <p:cNvPr id="8"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1264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9C3409-2A48-4F4D-BDE8-0EE8048237B7}"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9A691-4E28-40F0-BA3C-F792D6C9478B}" type="slidenum">
              <a:rPr lang="en-US" smtClean="0"/>
              <a:t>‹#›</a:t>
            </a:fld>
            <a:endParaRPr lang="en-US"/>
          </a:p>
        </p:txBody>
      </p:sp>
      <p:pic>
        <p:nvPicPr>
          <p:cNvPr id="8" name="תמונה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198990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C3409-2A48-4F4D-BDE8-0EE8048237B7}" type="datetimeFigureOut">
              <a:rPr lang="en-US" smtClean="0"/>
              <a:t>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9A691-4E28-40F0-BA3C-F792D6C9478B}" type="slidenum">
              <a:rPr lang="en-US" smtClean="0"/>
              <a:t>‹#›</a:t>
            </a:fld>
            <a:endParaRPr lang="en-US"/>
          </a:p>
        </p:txBody>
      </p:sp>
    </p:spTree>
    <p:extLst>
      <p:ext uri="{BB962C8B-B14F-4D97-AF65-F5344CB8AC3E}">
        <p14:creationId xmlns:p14="http://schemas.microsoft.com/office/powerpoint/2010/main" val="318206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mailto:maayanki@appleseeds.org.i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45" y="5278688"/>
            <a:ext cx="12198845" cy="400110"/>
          </a:xfrm>
          <a:prstGeom prst="rect">
            <a:avLst/>
          </a:prstGeom>
          <a:noFill/>
        </p:spPr>
        <p:txBody>
          <a:bodyPr wrap="square" rtlCol="0">
            <a:spAutoFit/>
          </a:bodyPr>
          <a:lstStyle/>
          <a:p>
            <a:pPr algn="ctr"/>
            <a:r>
              <a:rPr lang="he-IL" sz="2000" b="1" dirty="0">
                <a:solidFill>
                  <a:schemeClr val="bg1"/>
                </a:solidFill>
                <a:latin typeface="Assistant" panose="00000500000000000000" pitchFamily="2" charset="-79"/>
                <a:cs typeface="Assistant" panose="00000500000000000000" pitchFamily="2" charset="-79"/>
              </a:rPr>
              <a:t>רמלה, אפריל 2019</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l="-152" t="4291" r="-1358" b="-5801"/>
          <a:stretch/>
        </p:blipFill>
        <p:spPr>
          <a:xfrm>
            <a:off x="-18472" y="-42488"/>
            <a:ext cx="12357239" cy="4368639"/>
          </a:xfrm>
          <a:prstGeom prst="rect">
            <a:avLst/>
          </a:prstGeom>
        </p:spPr>
      </p:pic>
      <p:sp>
        <p:nvSpPr>
          <p:cNvPr id="20" name="TextBox 19"/>
          <p:cNvSpPr txBox="1"/>
          <p:nvPr/>
        </p:nvSpPr>
        <p:spPr>
          <a:xfrm>
            <a:off x="37297" y="4226265"/>
            <a:ext cx="12192001" cy="1015663"/>
          </a:xfrm>
          <a:prstGeom prst="rect">
            <a:avLst/>
          </a:prstGeom>
          <a:noFill/>
        </p:spPr>
        <p:txBody>
          <a:bodyPr wrap="square" rtlCol="0">
            <a:spAutoFit/>
          </a:bodyPr>
          <a:lstStyle/>
          <a:p>
            <a:pPr algn="ctr"/>
            <a:r>
              <a:rPr lang="he-IL" sz="6000" b="1" dirty="0">
                <a:solidFill>
                  <a:srgbClr val="002060"/>
                </a:solidFill>
                <a:latin typeface="Assistant" panose="00000500000000000000" pitchFamily="2" charset="-79"/>
                <a:cs typeface="Assistant" panose="00000500000000000000" pitchFamily="2" charset="-79"/>
              </a:rPr>
              <a:t>משנים עולמות יחד</a:t>
            </a:r>
          </a:p>
        </p:txBody>
      </p:sp>
      <p:pic>
        <p:nvPicPr>
          <p:cNvPr id="2" name="תמונה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645" y="5278689"/>
            <a:ext cx="1647188" cy="132852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9837" y="5099691"/>
            <a:ext cx="3665480" cy="1158213"/>
          </a:xfrm>
          <a:prstGeom prst="rect">
            <a:avLst/>
          </a:prstGeom>
        </p:spPr>
      </p:pic>
    </p:spTree>
    <p:extLst>
      <p:ext uri="{BB962C8B-B14F-4D97-AF65-F5344CB8AC3E}">
        <p14:creationId xmlns:p14="http://schemas.microsoft.com/office/powerpoint/2010/main" val="288434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127591" y="344889"/>
            <a:ext cx="11929730" cy="63330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rgbClr val="002060"/>
                </a:solidFill>
                <a:latin typeface="Assistant" panose="00000500000000000000" pitchFamily="2" charset="-79"/>
                <a:cs typeface="Assistant" panose="00000500000000000000" pitchFamily="2" charset="-79"/>
              </a:rPr>
              <a:t>איך</a:t>
            </a:r>
            <a:r>
              <a:rPr lang="en-US" sz="4000" b="1" dirty="0" smtClean="0">
                <a:solidFill>
                  <a:srgbClr val="002060"/>
                </a:solidFill>
                <a:latin typeface="Assistant" panose="00000500000000000000" pitchFamily="2" charset="-79"/>
                <a:cs typeface="Assistant" panose="00000500000000000000" pitchFamily="2" charset="-79"/>
              </a:rPr>
              <a:t> </a:t>
            </a:r>
            <a:r>
              <a:rPr lang="he-IL" sz="4000" b="1" dirty="0" smtClean="0">
                <a:solidFill>
                  <a:srgbClr val="002060"/>
                </a:solidFill>
                <a:latin typeface="Assistant" panose="00000500000000000000" pitchFamily="2" charset="-79"/>
                <a:cs typeface="Assistant" panose="00000500000000000000" pitchFamily="2" charset="-79"/>
              </a:rPr>
              <a:t>זה עובד? </a:t>
            </a:r>
            <a:endParaRPr lang="en-US" sz="4000" b="1" dirty="0">
              <a:solidFill>
                <a:srgbClr val="002060"/>
              </a:solidFill>
              <a:latin typeface="Assistant" panose="00000500000000000000" pitchFamily="2" charset="-79"/>
              <a:cs typeface="Assistant" panose="00000500000000000000" pitchFamily="2" charset="-79"/>
            </a:endParaRPr>
          </a:p>
        </p:txBody>
      </p:sp>
      <p:grpSp>
        <p:nvGrpSpPr>
          <p:cNvPr id="4" name="Group 4">
            <a:extLst>
              <a:ext uri="{FF2B5EF4-FFF2-40B4-BE49-F238E27FC236}">
                <a16:creationId xmlns:a16="http://schemas.microsoft.com/office/drawing/2014/main" id="{CB9D84C2-C0C0-43A8-8FDE-424ED489B5D9}"/>
              </a:ext>
            </a:extLst>
          </p:cNvPr>
          <p:cNvGrpSpPr/>
          <p:nvPr/>
        </p:nvGrpSpPr>
        <p:grpSpPr>
          <a:xfrm>
            <a:off x="1960066" y="1299394"/>
            <a:ext cx="8305807" cy="4986569"/>
            <a:chOff x="2133594" y="1844426"/>
            <a:chExt cx="7924814" cy="4062983"/>
          </a:xfrm>
        </p:grpSpPr>
        <p:sp>
          <p:nvSpPr>
            <p:cNvPr id="6" name="Shape">
              <a:extLst>
                <a:ext uri="{FF2B5EF4-FFF2-40B4-BE49-F238E27FC236}">
                  <a16:creationId xmlns:a16="http://schemas.microsoft.com/office/drawing/2014/main" id="{9810059B-3288-F84A-92CB-2D6719F577C1}"/>
                </a:ext>
              </a:extLst>
            </p:cNvPr>
            <p:cNvSpPr/>
            <p:nvPr/>
          </p:nvSpPr>
          <p:spPr>
            <a:xfrm>
              <a:off x="2133594" y="4581527"/>
              <a:ext cx="7924814" cy="1325882"/>
            </a:xfrm>
            <a:custGeom>
              <a:avLst/>
              <a:gdLst/>
              <a:ahLst/>
              <a:cxnLst>
                <a:cxn ang="0">
                  <a:pos x="wd2" y="hd2"/>
                </a:cxn>
                <a:cxn ang="5400000">
                  <a:pos x="wd2" y="hd2"/>
                </a:cxn>
                <a:cxn ang="10800000">
                  <a:pos x="wd2" y="hd2"/>
                </a:cxn>
                <a:cxn ang="16200000">
                  <a:pos x="wd2" y="hd2"/>
                </a:cxn>
              </a:cxnLst>
              <a:rect l="0" t="0" r="r" b="b"/>
              <a:pathLst>
                <a:path w="21600" h="21600" extrusionOk="0">
                  <a:moveTo>
                    <a:pt x="19790" y="0"/>
                  </a:moveTo>
                  <a:lnTo>
                    <a:pt x="1807" y="0"/>
                  </a:lnTo>
                  <a:cubicBezTo>
                    <a:pt x="810" y="0"/>
                    <a:pt x="0" y="4841"/>
                    <a:pt x="0" y="10800"/>
                  </a:cubicBezTo>
                  <a:lnTo>
                    <a:pt x="0" y="10800"/>
                  </a:lnTo>
                  <a:cubicBezTo>
                    <a:pt x="0" y="16759"/>
                    <a:pt x="810" y="21600"/>
                    <a:pt x="1807" y="21600"/>
                  </a:cubicBezTo>
                  <a:lnTo>
                    <a:pt x="3943" y="21600"/>
                  </a:lnTo>
                  <a:lnTo>
                    <a:pt x="17657" y="21600"/>
                  </a:lnTo>
                  <a:lnTo>
                    <a:pt x="19793" y="21600"/>
                  </a:lnTo>
                  <a:cubicBezTo>
                    <a:pt x="20790" y="21600"/>
                    <a:pt x="21600" y="16759"/>
                    <a:pt x="21600" y="10800"/>
                  </a:cubicBezTo>
                  <a:lnTo>
                    <a:pt x="21600" y="10800"/>
                  </a:lnTo>
                  <a:cubicBezTo>
                    <a:pt x="21597" y="4821"/>
                    <a:pt x="20787" y="0"/>
                    <a:pt x="19790" y="0"/>
                  </a:cubicBezTo>
                  <a:close/>
                </a:path>
              </a:pathLst>
            </a:custGeom>
            <a:solidFill>
              <a:srgbClr val="96B5D1"/>
            </a:solidFill>
            <a:ln w="12700">
              <a:miter lim="400000"/>
            </a:ln>
          </p:spPr>
          <p:txBody>
            <a:bodyPr lIns="38100" tIns="180000" rIns="38100" bIns="38100" anchor="t"/>
            <a:lstStyle/>
            <a:p>
              <a:pPr algn="ctr">
                <a:defRPr sz="3000">
                  <a:solidFill>
                    <a:srgbClr val="FFFFFF"/>
                  </a:solidFill>
                </a:defRPr>
              </a:pPr>
              <a:endParaRPr lang="he-IL" sz="2600" b="1" dirty="0" smtClean="0"/>
            </a:p>
            <a:p>
              <a:pPr algn="ctr">
                <a:defRPr sz="3000">
                  <a:solidFill>
                    <a:srgbClr val="FFFFFF"/>
                  </a:solidFill>
                </a:defRPr>
              </a:pPr>
              <a:r>
                <a:rPr lang="he-IL" sz="2600" b="1" dirty="0" smtClean="0"/>
                <a:t>ליווי להשמה</a:t>
              </a:r>
              <a:endParaRPr lang="en-US" sz="2500" dirty="0"/>
            </a:p>
          </p:txBody>
        </p:sp>
        <p:sp>
          <p:nvSpPr>
            <p:cNvPr id="7" name="Shape">
              <a:extLst>
                <a:ext uri="{FF2B5EF4-FFF2-40B4-BE49-F238E27FC236}">
                  <a16:creationId xmlns:a16="http://schemas.microsoft.com/office/drawing/2014/main" id="{6A04942F-28BB-7A49-BF44-848631DF4480}"/>
                </a:ext>
              </a:extLst>
            </p:cNvPr>
            <p:cNvSpPr/>
            <p:nvPr/>
          </p:nvSpPr>
          <p:spPr>
            <a:xfrm>
              <a:off x="2133594" y="3304725"/>
              <a:ext cx="7924800" cy="2004696"/>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19B5B1"/>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התנסות מעשית</a:t>
              </a:r>
            </a:p>
          </p:txBody>
        </p:sp>
        <p:sp>
          <p:nvSpPr>
            <p:cNvPr id="8" name="Shape">
              <a:extLst>
                <a:ext uri="{FF2B5EF4-FFF2-40B4-BE49-F238E27FC236}">
                  <a16:creationId xmlns:a16="http://schemas.microsoft.com/office/drawing/2014/main" id="{FDE0F75E-3969-2645-91D3-DD006A6E9A87}"/>
                </a:ext>
              </a:extLst>
            </p:cNvPr>
            <p:cNvSpPr/>
            <p:nvPr/>
          </p:nvSpPr>
          <p:spPr>
            <a:xfrm flipH="1">
              <a:off x="2133594" y="1844426"/>
              <a:ext cx="7924800" cy="2215514"/>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9"/>
                    <a:pt x="0" y="7069"/>
                  </a:cubicBezTo>
                  <a:lnTo>
                    <a:pt x="0" y="11931"/>
                  </a:lnTo>
                  <a:cubicBezTo>
                    <a:pt x="0" y="13366"/>
                    <a:pt x="111" y="14761"/>
                    <a:pt x="318" y="15939"/>
                  </a:cubicBezTo>
                  <a:lnTo>
                    <a:pt x="1149" y="20652"/>
                  </a:lnTo>
                  <a:cubicBezTo>
                    <a:pt x="1315" y="21600"/>
                    <a:pt x="1675" y="21600"/>
                    <a:pt x="1845" y="20652"/>
                  </a:cubicBezTo>
                  <a:lnTo>
                    <a:pt x="2454" y="17185"/>
                  </a:lnTo>
                  <a:cubicBezTo>
                    <a:pt x="2790" y="15276"/>
                    <a:pt x="3347" y="14125"/>
                    <a:pt x="3943" y="14125"/>
                  </a:cubicBezTo>
                  <a:lnTo>
                    <a:pt x="19793" y="14125"/>
                  </a:lnTo>
                  <a:cubicBezTo>
                    <a:pt x="20790" y="14125"/>
                    <a:pt x="21600" y="10956"/>
                    <a:pt x="21600" y="7056"/>
                  </a:cubicBezTo>
                  <a:lnTo>
                    <a:pt x="21600" y="7056"/>
                  </a:lnTo>
                  <a:cubicBezTo>
                    <a:pt x="21597" y="3169"/>
                    <a:pt x="20787" y="0"/>
                    <a:pt x="19790" y="0"/>
                  </a:cubicBezTo>
                  <a:close/>
                  <a:moveTo>
                    <a:pt x="2195" y="16088"/>
                  </a:moveTo>
                  <a:lnTo>
                    <a:pt x="1679" y="19257"/>
                  </a:lnTo>
                  <a:cubicBezTo>
                    <a:pt x="1603" y="19718"/>
                    <a:pt x="1430" y="19718"/>
                    <a:pt x="1353" y="19257"/>
                  </a:cubicBezTo>
                  <a:lnTo>
                    <a:pt x="838" y="16088"/>
                  </a:lnTo>
                  <a:cubicBezTo>
                    <a:pt x="751" y="15547"/>
                    <a:pt x="848" y="14842"/>
                    <a:pt x="1011" y="14842"/>
                  </a:cubicBezTo>
                  <a:lnTo>
                    <a:pt x="2022" y="14842"/>
                  </a:lnTo>
                  <a:cubicBezTo>
                    <a:pt x="2184" y="14842"/>
                    <a:pt x="2281" y="15547"/>
                    <a:pt x="2195" y="16088"/>
                  </a:cubicBezTo>
                  <a:close/>
                </a:path>
              </a:pathLst>
            </a:custGeom>
            <a:solidFill>
              <a:schemeClr val="accent6">
                <a:lumMod val="75000"/>
              </a:schemeClr>
            </a:solidFill>
            <a:ln w="12700">
              <a:miter lim="400000"/>
            </a:ln>
          </p:spPr>
          <p:txBody>
            <a:bodyPr lIns="38100" tIns="180000" rIns="38100" bIns="38100" anchor="t"/>
            <a:lstStyle/>
            <a:p>
              <a:pPr algn="ctr">
                <a:lnSpc>
                  <a:spcPct val="150000"/>
                </a:lnSpc>
                <a:defRPr sz="3000">
                  <a:solidFill>
                    <a:srgbClr val="FFFFFF"/>
                  </a:solidFill>
                </a:defRPr>
              </a:pPr>
              <a:r>
                <a:rPr lang="he-IL" sz="2400" b="1" dirty="0" smtClean="0">
                  <a:solidFill>
                    <a:schemeClr val="bg1"/>
                  </a:solidFill>
                </a:rPr>
                <a:t>לימודים טכנולוגיים</a:t>
              </a:r>
            </a:p>
            <a:p>
              <a:pPr algn="ctr">
                <a:defRPr sz="3000">
                  <a:solidFill>
                    <a:srgbClr val="FFFFFF"/>
                  </a:solidFill>
                </a:defRPr>
              </a:pPr>
              <a:endParaRPr lang="en-US" sz="900" dirty="0">
                <a:solidFill>
                  <a:schemeClr val="bg1"/>
                </a:solidFill>
              </a:endParaRPr>
            </a:p>
          </p:txBody>
        </p:sp>
      </p:grpSp>
      <p:sp>
        <p:nvSpPr>
          <p:cNvPr id="14" name="Shape">
            <a:extLst>
              <a:ext uri="{FF2B5EF4-FFF2-40B4-BE49-F238E27FC236}">
                <a16:creationId xmlns:a16="http://schemas.microsoft.com/office/drawing/2014/main" id="{6A04942F-28BB-7A49-BF44-848631DF4480}"/>
              </a:ext>
            </a:extLst>
          </p:cNvPr>
          <p:cNvSpPr/>
          <p:nvPr/>
        </p:nvSpPr>
        <p:spPr>
          <a:xfrm rot="16200000" flipH="1">
            <a:off x="347824" y="2861887"/>
            <a:ext cx="4995276" cy="1852875"/>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002060"/>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חיבור לתעשייה</a:t>
            </a:r>
            <a:endParaRPr lang="en-US" sz="2400" b="1" dirty="0">
              <a:solidFill>
                <a:schemeClr val="bg1"/>
              </a:solidFill>
            </a:endParaRPr>
          </a:p>
        </p:txBody>
      </p:sp>
      <p:sp>
        <p:nvSpPr>
          <p:cNvPr id="15" name="Shape">
            <a:extLst>
              <a:ext uri="{FF2B5EF4-FFF2-40B4-BE49-F238E27FC236}">
                <a16:creationId xmlns:a16="http://schemas.microsoft.com/office/drawing/2014/main" id="{6A04942F-28BB-7A49-BF44-848631DF4480}"/>
              </a:ext>
            </a:extLst>
          </p:cNvPr>
          <p:cNvSpPr/>
          <p:nvPr/>
        </p:nvSpPr>
        <p:spPr>
          <a:xfrm rot="5400000" flipH="1">
            <a:off x="6827072" y="2561020"/>
            <a:ext cx="4995278" cy="2454607"/>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002060"/>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מיומנויות תעסוקתיות, </a:t>
            </a:r>
            <a:endParaRPr lang="en-US" sz="2400" b="1" dirty="0">
              <a:solidFill>
                <a:schemeClr val="bg1"/>
              </a:solidFill>
            </a:endParaRPr>
          </a:p>
          <a:p>
            <a:pPr algn="ctr">
              <a:lnSpc>
                <a:spcPct val="150000"/>
              </a:lnSpc>
              <a:defRPr sz="3000">
                <a:solidFill>
                  <a:srgbClr val="FFFFFF"/>
                </a:solidFill>
              </a:defRPr>
            </a:pPr>
            <a:r>
              <a:rPr lang="en-US" sz="2400" b="1" dirty="0" smtClean="0">
                <a:solidFill>
                  <a:schemeClr val="bg1"/>
                </a:solidFill>
              </a:rPr>
              <a:t>Soft Skills</a:t>
            </a:r>
            <a:endParaRPr lang="en-US" sz="2400" b="1" dirty="0">
              <a:solidFill>
                <a:schemeClr val="bg1"/>
              </a:solidFill>
            </a:endParaRPr>
          </a:p>
        </p:txBody>
      </p:sp>
      <p:pic>
        <p:nvPicPr>
          <p:cNvPr id="9"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3993721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127591" y="344889"/>
            <a:ext cx="11929730" cy="63330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a:solidFill>
                  <a:srgbClr val="002060"/>
                </a:solidFill>
                <a:latin typeface="Assistant" panose="00000500000000000000" pitchFamily="2" charset="-79"/>
                <a:cs typeface="Assistant" panose="00000500000000000000" pitchFamily="2" charset="-79"/>
              </a:rPr>
              <a:t> </a:t>
            </a:r>
            <a:r>
              <a:rPr lang="en-US" sz="4000" b="1" dirty="0" smtClean="0">
                <a:solidFill>
                  <a:srgbClr val="002060"/>
                </a:solidFill>
                <a:latin typeface="Assistant" panose="00000500000000000000" pitchFamily="2" charset="-79"/>
                <a:cs typeface="Assistant" panose="00000500000000000000" pitchFamily="2" charset="-79"/>
              </a:rPr>
              <a:t>Bootcamp Fullstack</a:t>
            </a:r>
            <a:endParaRPr lang="en-US" sz="4000" b="1" dirty="0">
              <a:solidFill>
                <a:srgbClr val="002060"/>
              </a:solidFill>
              <a:latin typeface="Assistant" panose="00000500000000000000" pitchFamily="2" charset="-79"/>
              <a:cs typeface="Assistant" panose="00000500000000000000" pitchFamily="2" charset="-79"/>
            </a:endParaRPr>
          </a:p>
        </p:txBody>
      </p:sp>
      <p:grpSp>
        <p:nvGrpSpPr>
          <p:cNvPr id="4" name="Group 4">
            <a:extLst>
              <a:ext uri="{FF2B5EF4-FFF2-40B4-BE49-F238E27FC236}">
                <a16:creationId xmlns:a16="http://schemas.microsoft.com/office/drawing/2014/main" id="{CB9D84C2-C0C0-43A8-8FDE-424ED489B5D9}"/>
              </a:ext>
            </a:extLst>
          </p:cNvPr>
          <p:cNvGrpSpPr/>
          <p:nvPr/>
        </p:nvGrpSpPr>
        <p:grpSpPr>
          <a:xfrm>
            <a:off x="1960066" y="1299394"/>
            <a:ext cx="8305807" cy="4986569"/>
            <a:chOff x="2133594" y="1844426"/>
            <a:chExt cx="7924814" cy="4062983"/>
          </a:xfrm>
        </p:grpSpPr>
        <p:sp>
          <p:nvSpPr>
            <p:cNvPr id="6" name="Shape">
              <a:extLst>
                <a:ext uri="{FF2B5EF4-FFF2-40B4-BE49-F238E27FC236}">
                  <a16:creationId xmlns:a16="http://schemas.microsoft.com/office/drawing/2014/main" id="{9810059B-3288-F84A-92CB-2D6719F577C1}"/>
                </a:ext>
              </a:extLst>
            </p:cNvPr>
            <p:cNvSpPr/>
            <p:nvPr/>
          </p:nvSpPr>
          <p:spPr>
            <a:xfrm>
              <a:off x="2133594" y="4581527"/>
              <a:ext cx="7924814" cy="1325882"/>
            </a:xfrm>
            <a:custGeom>
              <a:avLst/>
              <a:gdLst/>
              <a:ahLst/>
              <a:cxnLst>
                <a:cxn ang="0">
                  <a:pos x="wd2" y="hd2"/>
                </a:cxn>
                <a:cxn ang="5400000">
                  <a:pos x="wd2" y="hd2"/>
                </a:cxn>
                <a:cxn ang="10800000">
                  <a:pos x="wd2" y="hd2"/>
                </a:cxn>
                <a:cxn ang="16200000">
                  <a:pos x="wd2" y="hd2"/>
                </a:cxn>
              </a:cxnLst>
              <a:rect l="0" t="0" r="r" b="b"/>
              <a:pathLst>
                <a:path w="21600" h="21600" extrusionOk="0">
                  <a:moveTo>
                    <a:pt x="19790" y="0"/>
                  </a:moveTo>
                  <a:lnTo>
                    <a:pt x="1807" y="0"/>
                  </a:lnTo>
                  <a:cubicBezTo>
                    <a:pt x="810" y="0"/>
                    <a:pt x="0" y="4841"/>
                    <a:pt x="0" y="10800"/>
                  </a:cubicBezTo>
                  <a:lnTo>
                    <a:pt x="0" y="10800"/>
                  </a:lnTo>
                  <a:cubicBezTo>
                    <a:pt x="0" y="16759"/>
                    <a:pt x="810" y="21600"/>
                    <a:pt x="1807" y="21600"/>
                  </a:cubicBezTo>
                  <a:lnTo>
                    <a:pt x="3943" y="21600"/>
                  </a:lnTo>
                  <a:lnTo>
                    <a:pt x="17657" y="21600"/>
                  </a:lnTo>
                  <a:lnTo>
                    <a:pt x="19793" y="21600"/>
                  </a:lnTo>
                  <a:cubicBezTo>
                    <a:pt x="20790" y="21600"/>
                    <a:pt x="21600" y="16759"/>
                    <a:pt x="21600" y="10800"/>
                  </a:cubicBezTo>
                  <a:lnTo>
                    <a:pt x="21600" y="10800"/>
                  </a:lnTo>
                  <a:cubicBezTo>
                    <a:pt x="21597" y="4821"/>
                    <a:pt x="20787" y="0"/>
                    <a:pt x="19790" y="0"/>
                  </a:cubicBezTo>
                  <a:close/>
                </a:path>
              </a:pathLst>
            </a:custGeom>
            <a:solidFill>
              <a:srgbClr val="96B5D1"/>
            </a:solidFill>
            <a:ln w="12700">
              <a:miter lim="400000"/>
            </a:ln>
          </p:spPr>
          <p:txBody>
            <a:bodyPr lIns="38100" tIns="180000" rIns="38100" bIns="38100" anchor="t"/>
            <a:lstStyle/>
            <a:p>
              <a:pPr algn="ctr">
                <a:defRPr sz="3000">
                  <a:solidFill>
                    <a:srgbClr val="FFFFFF"/>
                  </a:solidFill>
                </a:defRPr>
              </a:pPr>
              <a:endParaRPr lang="he-IL" sz="2600" b="1" dirty="0" smtClean="0"/>
            </a:p>
            <a:p>
              <a:pPr algn="ctr">
                <a:defRPr sz="3000">
                  <a:solidFill>
                    <a:srgbClr val="FFFFFF"/>
                  </a:solidFill>
                </a:defRPr>
              </a:pPr>
              <a:r>
                <a:rPr lang="he-IL" sz="2600" b="1" dirty="0" smtClean="0"/>
                <a:t>ליווי להשמה</a:t>
              </a:r>
              <a:endParaRPr lang="en-US" sz="2500" dirty="0"/>
            </a:p>
          </p:txBody>
        </p:sp>
        <p:sp>
          <p:nvSpPr>
            <p:cNvPr id="7" name="Shape">
              <a:extLst>
                <a:ext uri="{FF2B5EF4-FFF2-40B4-BE49-F238E27FC236}">
                  <a16:creationId xmlns:a16="http://schemas.microsoft.com/office/drawing/2014/main" id="{6A04942F-28BB-7A49-BF44-848631DF4480}"/>
                </a:ext>
              </a:extLst>
            </p:cNvPr>
            <p:cNvSpPr/>
            <p:nvPr/>
          </p:nvSpPr>
          <p:spPr>
            <a:xfrm>
              <a:off x="2133594" y="3304725"/>
              <a:ext cx="7924800" cy="2004696"/>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19B5B1"/>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8 שבועות של פרויקט מעשי</a:t>
              </a:r>
            </a:p>
            <a:p>
              <a:pPr algn="ctr">
                <a:lnSpc>
                  <a:spcPct val="150000"/>
                </a:lnSpc>
                <a:defRPr sz="3000">
                  <a:solidFill>
                    <a:srgbClr val="FFFFFF"/>
                  </a:solidFill>
                </a:defRPr>
              </a:pPr>
              <a:r>
                <a:rPr lang="he-IL" sz="2400" b="1" dirty="0" smtClean="0">
                  <a:solidFill>
                    <a:schemeClr val="bg1"/>
                  </a:solidFill>
                </a:rPr>
                <a:t>( 180~ שעות)</a:t>
              </a:r>
            </a:p>
          </p:txBody>
        </p:sp>
        <p:sp>
          <p:nvSpPr>
            <p:cNvPr id="8" name="Shape">
              <a:extLst>
                <a:ext uri="{FF2B5EF4-FFF2-40B4-BE49-F238E27FC236}">
                  <a16:creationId xmlns:a16="http://schemas.microsoft.com/office/drawing/2014/main" id="{FDE0F75E-3969-2645-91D3-DD006A6E9A87}"/>
                </a:ext>
              </a:extLst>
            </p:cNvPr>
            <p:cNvSpPr/>
            <p:nvPr/>
          </p:nvSpPr>
          <p:spPr>
            <a:xfrm flipH="1">
              <a:off x="2133594" y="1844426"/>
              <a:ext cx="7924800" cy="2215514"/>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9"/>
                    <a:pt x="0" y="7069"/>
                  </a:cubicBezTo>
                  <a:lnTo>
                    <a:pt x="0" y="11931"/>
                  </a:lnTo>
                  <a:cubicBezTo>
                    <a:pt x="0" y="13366"/>
                    <a:pt x="111" y="14761"/>
                    <a:pt x="318" y="15939"/>
                  </a:cubicBezTo>
                  <a:lnTo>
                    <a:pt x="1149" y="20652"/>
                  </a:lnTo>
                  <a:cubicBezTo>
                    <a:pt x="1315" y="21600"/>
                    <a:pt x="1675" y="21600"/>
                    <a:pt x="1845" y="20652"/>
                  </a:cubicBezTo>
                  <a:lnTo>
                    <a:pt x="2454" y="17185"/>
                  </a:lnTo>
                  <a:cubicBezTo>
                    <a:pt x="2790" y="15276"/>
                    <a:pt x="3347" y="14125"/>
                    <a:pt x="3943" y="14125"/>
                  </a:cubicBezTo>
                  <a:lnTo>
                    <a:pt x="19793" y="14125"/>
                  </a:lnTo>
                  <a:cubicBezTo>
                    <a:pt x="20790" y="14125"/>
                    <a:pt x="21600" y="10956"/>
                    <a:pt x="21600" y="7056"/>
                  </a:cubicBezTo>
                  <a:lnTo>
                    <a:pt x="21600" y="7056"/>
                  </a:lnTo>
                  <a:cubicBezTo>
                    <a:pt x="21597" y="3169"/>
                    <a:pt x="20787" y="0"/>
                    <a:pt x="19790" y="0"/>
                  </a:cubicBezTo>
                  <a:close/>
                  <a:moveTo>
                    <a:pt x="2195" y="16088"/>
                  </a:moveTo>
                  <a:lnTo>
                    <a:pt x="1679" y="19257"/>
                  </a:lnTo>
                  <a:cubicBezTo>
                    <a:pt x="1603" y="19718"/>
                    <a:pt x="1430" y="19718"/>
                    <a:pt x="1353" y="19257"/>
                  </a:cubicBezTo>
                  <a:lnTo>
                    <a:pt x="838" y="16088"/>
                  </a:lnTo>
                  <a:cubicBezTo>
                    <a:pt x="751" y="15547"/>
                    <a:pt x="848" y="14842"/>
                    <a:pt x="1011" y="14842"/>
                  </a:cubicBezTo>
                  <a:lnTo>
                    <a:pt x="2022" y="14842"/>
                  </a:lnTo>
                  <a:cubicBezTo>
                    <a:pt x="2184" y="14842"/>
                    <a:pt x="2281" y="15547"/>
                    <a:pt x="2195" y="16088"/>
                  </a:cubicBezTo>
                  <a:close/>
                </a:path>
              </a:pathLst>
            </a:custGeom>
            <a:solidFill>
              <a:schemeClr val="accent6">
                <a:lumMod val="75000"/>
              </a:schemeClr>
            </a:solidFill>
            <a:ln w="12700">
              <a:miter lim="400000"/>
            </a:ln>
          </p:spPr>
          <p:txBody>
            <a:bodyPr lIns="38100" tIns="180000" rIns="38100" bIns="38100" anchor="t"/>
            <a:lstStyle/>
            <a:p>
              <a:pPr algn="ctr">
                <a:lnSpc>
                  <a:spcPct val="150000"/>
                </a:lnSpc>
                <a:defRPr sz="3000">
                  <a:solidFill>
                    <a:srgbClr val="FFFFFF"/>
                  </a:solidFill>
                </a:defRPr>
              </a:pPr>
              <a:r>
                <a:rPr lang="he-IL" sz="2400" b="1" dirty="0" smtClean="0">
                  <a:solidFill>
                    <a:schemeClr val="bg1"/>
                  </a:solidFill>
                </a:rPr>
                <a:t>16 שבועות של לימודים אינטנסיביים, </a:t>
              </a:r>
            </a:p>
            <a:p>
              <a:pPr algn="ctr">
                <a:lnSpc>
                  <a:spcPct val="150000"/>
                </a:lnSpc>
                <a:defRPr sz="3000">
                  <a:solidFill>
                    <a:srgbClr val="FFFFFF"/>
                  </a:solidFill>
                </a:defRPr>
              </a:pPr>
              <a:r>
                <a:rPr lang="he-IL" sz="2400" b="1" dirty="0" smtClean="0">
                  <a:solidFill>
                    <a:schemeClr val="bg1"/>
                  </a:solidFill>
                </a:rPr>
                <a:t>(640+ שעות)</a:t>
              </a:r>
            </a:p>
            <a:p>
              <a:pPr algn="ctr">
                <a:defRPr sz="3000">
                  <a:solidFill>
                    <a:srgbClr val="FFFFFF"/>
                  </a:solidFill>
                </a:defRPr>
              </a:pPr>
              <a:endParaRPr lang="en-US" sz="900" dirty="0">
                <a:solidFill>
                  <a:schemeClr val="bg1"/>
                </a:solidFill>
              </a:endParaRPr>
            </a:p>
          </p:txBody>
        </p:sp>
      </p:grpSp>
      <p:sp>
        <p:nvSpPr>
          <p:cNvPr id="14" name="Shape">
            <a:extLst>
              <a:ext uri="{FF2B5EF4-FFF2-40B4-BE49-F238E27FC236}">
                <a16:creationId xmlns:a16="http://schemas.microsoft.com/office/drawing/2014/main" id="{6A04942F-28BB-7A49-BF44-848631DF4480}"/>
              </a:ext>
            </a:extLst>
          </p:cNvPr>
          <p:cNvSpPr/>
          <p:nvPr/>
        </p:nvSpPr>
        <p:spPr>
          <a:xfrm rot="16200000" flipH="1">
            <a:off x="347824" y="2861887"/>
            <a:ext cx="4995276" cy="1852875"/>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002060"/>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חיבור לתעשייה</a:t>
            </a:r>
            <a:endParaRPr lang="en-US" sz="2400" b="1" dirty="0">
              <a:solidFill>
                <a:schemeClr val="bg1"/>
              </a:solidFill>
            </a:endParaRPr>
          </a:p>
        </p:txBody>
      </p:sp>
      <p:pic>
        <p:nvPicPr>
          <p:cNvPr id="9"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
        <p:nvSpPr>
          <p:cNvPr id="10" name="Shape">
            <a:extLst>
              <a:ext uri="{FF2B5EF4-FFF2-40B4-BE49-F238E27FC236}">
                <a16:creationId xmlns:a16="http://schemas.microsoft.com/office/drawing/2014/main" id="{6A04942F-28BB-7A49-BF44-848631DF4480}"/>
              </a:ext>
            </a:extLst>
          </p:cNvPr>
          <p:cNvSpPr/>
          <p:nvPr/>
        </p:nvSpPr>
        <p:spPr>
          <a:xfrm rot="5400000" flipH="1">
            <a:off x="7036420" y="2659484"/>
            <a:ext cx="4995278" cy="2257679"/>
          </a:xfrm>
          <a:custGeom>
            <a:avLst/>
            <a:gdLst/>
            <a:ahLst/>
            <a:cxnLst>
              <a:cxn ang="0">
                <a:pos x="wd2" y="hd2"/>
              </a:cxn>
              <a:cxn ang="5400000">
                <a:pos x="wd2" y="hd2"/>
              </a:cxn>
              <a:cxn ang="10800000">
                <a:pos x="wd2" y="hd2"/>
              </a:cxn>
              <a:cxn ang="16200000">
                <a:pos x="wd2" y="hd2"/>
              </a:cxn>
            </a:cxnLst>
            <a:rect l="0" t="0" r="r" b="b"/>
            <a:pathLst>
              <a:path w="21600" h="21363" extrusionOk="0">
                <a:moveTo>
                  <a:pt x="19790" y="0"/>
                </a:moveTo>
                <a:lnTo>
                  <a:pt x="1807" y="0"/>
                </a:lnTo>
                <a:cubicBezTo>
                  <a:pt x="810" y="0"/>
                  <a:pt x="0" y="3167"/>
                  <a:pt x="0" y="7065"/>
                </a:cubicBezTo>
                <a:lnTo>
                  <a:pt x="0" y="7065"/>
                </a:lnTo>
                <a:cubicBezTo>
                  <a:pt x="0" y="10962"/>
                  <a:pt x="810" y="14129"/>
                  <a:pt x="1807" y="14129"/>
                </a:cubicBezTo>
                <a:lnTo>
                  <a:pt x="17657" y="14129"/>
                </a:lnTo>
                <a:cubicBezTo>
                  <a:pt x="18253" y="14129"/>
                  <a:pt x="18807" y="15266"/>
                  <a:pt x="19146" y="17188"/>
                </a:cubicBezTo>
                <a:lnTo>
                  <a:pt x="19755" y="20653"/>
                </a:lnTo>
                <a:cubicBezTo>
                  <a:pt x="19921" y="21600"/>
                  <a:pt x="20281" y="21600"/>
                  <a:pt x="20451" y="20653"/>
                </a:cubicBezTo>
                <a:lnTo>
                  <a:pt x="21282" y="15943"/>
                </a:lnTo>
                <a:cubicBezTo>
                  <a:pt x="21489" y="14765"/>
                  <a:pt x="21600" y="13371"/>
                  <a:pt x="21600" y="11937"/>
                </a:cubicBezTo>
                <a:lnTo>
                  <a:pt x="21600" y="7078"/>
                </a:lnTo>
                <a:cubicBezTo>
                  <a:pt x="21597" y="3167"/>
                  <a:pt x="20787" y="0"/>
                  <a:pt x="19790" y="0"/>
                </a:cubicBezTo>
                <a:close/>
                <a:moveTo>
                  <a:pt x="20769" y="16146"/>
                </a:moveTo>
                <a:lnTo>
                  <a:pt x="20253" y="19313"/>
                </a:lnTo>
                <a:cubicBezTo>
                  <a:pt x="20177" y="19773"/>
                  <a:pt x="20004" y="19773"/>
                  <a:pt x="19928" y="19313"/>
                </a:cubicBezTo>
                <a:lnTo>
                  <a:pt x="19412" y="16146"/>
                </a:lnTo>
                <a:cubicBezTo>
                  <a:pt x="19326" y="15605"/>
                  <a:pt x="19423" y="14901"/>
                  <a:pt x="19585" y="14901"/>
                </a:cubicBezTo>
                <a:lnTo>
                  <a:pt x="20596" y="14901"/>
                </a:lnTo>
                <a:cubicBezTo>
                  <a:pt x="20759" y="14901"/>
                  <a:pt x="20856" y="15605"/>
                  <a:pt x="20769" y="16146"/>
                </a:cubicBezTo>
                <a:close/>
              </a:path>
            </a:pathLst>
          </a:custGeom>
          <a:solidFill>
            <a:srgbClr val="002060"/>
          </a:solidFill>
          <a:ln w="12700">
            <a:miter lim="400000"/>
          </a:ln>
        </p:spPr>
        <p:txBody>
          <a:bodyPr lIns="38100" tIns="180000" rIns="38100" bIns="38100" anchor="t"/>
          <a:lstStyle/>
          <a:p>
            <a:pPr algn="ctr">
              <a:lnSpc>
                <a:spcPct val="150000"/>
              </a:lnSpc>
              <a:defRPr sz="3000">
                <a:solidFill>
                  <a:srgbClr val="FFFFFF"/>
                </a:solidFill>
              </a:defRPr>
            </a:pPr>
            <a:endParaRPr lang="he-IL" sz="500" b="1" dirty="0" smtClean="0">
              <a:solidFill>
                <a:schemeClr val="bg1"/>
              </a:solidFill>
            </a:endParaRPr>
          </a:p>
          <a:p>
            <a:pPr algn="ctr">
              <a:lnSpc>
                <a:spcPct val="150000"/>
              </a:lnSpc>
              <a:defRPr sz="3000">
                <a:solidFill>
                  <a:srgbClr val="FFFFFF"/>
                </a:solidFill>
              </a:defRPr>
            </a:pPr>
            <a:r>
              <a:rPr lang="he-IL" sz="2400" b="1" dirty="0" smtClean="0">
                <a:solidFill>
                  <a:schemeClr val="bg1"/>
                </a:solidFill>
              </a:rPr>
              <a:t>מיומנויות תעסוקתיות, </a:t>
            </a:r>
            <a:endParaRPr lang="en-US" sz="2400" b="1" dirty="0">
              <a:solidFill>
                <a:schemeClr val="bg1"/>
              </a:solidFill>
            </a:endParaRPr>
          </a:p>
          <a:p>
            <a:pPr algn="ctr">
              <a:lnSpc>
                <a:spcPct val="150000"/>
              </a:lnSpc>
              <a:defRPr sz="3000">
                <a:solidFill>
                  <a:srgbClr val="FFFFFF"/>
                </a:solidFill>
              </a:defRPr>
            </a:pPr>
            <a:r>
              <a:rPr lang="en-US" sz="2400" b="1" dirty="0" smtClean="0">
                <a:solidFill>
                  <a:schemeClr val="bg1"/>
                </a:solidFill>
              </a:rPr>
              <a:t>Soft Skills</a:t>
            </a:r>
            <a:endParaRPr lang="en-US" sz="2400" b="1" dirty="0">
              <a:solidFill>
                <a:schemeClr val="bg1"/>
              </a:solidFill>
            </a:endParaRPr>
          </a:p>
        </p:txBody>
      </p:sp>
    </p:spTree>
    <p:extLst>
      <p:ext uri="{BB962C8B-B14F-4D97-AF65-F5344CB8AC3E}">
        <p14:creationId xmlns:p14="http://schemas.microsoft.com/office/powerpoint/2010/main" val="3082249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solidFill>
                  <a:srgbClr val="002060"/>
                </a:solidFill>
                <a:latin typeface="Assistant" panose="00000500000000000000" pitchFamily="2" charset="-79"/>
                <a:cs typeface="Assistant" panose="00000500000000000000" pitchFamily="2" charset="-79"/>
              </a:rPr>
              <a:t>דוגמה לסילבוס - בוטקאמפ בחברה הבדואית</a:t>
            </a:r>
            <a:endParaRPr lang="en-US" dirty="0">
              <a:solidFill>
                <a:srgbClr val="002060"/>
              </a:solidFill>
              <a:latin typeface="Assistant" panose="00000500000000000000" pitchFamily="2" charset="-79"/>
              <a:cs typeface="Assistant" panose="00000500000000000000" pitchFamily="2" charset="-79"/>
            </a:endParaRPr>
          </a:p>
        </p:txBody>
      </p:sp>
      <p:grpSp>
        <p:nvGrpSpPr>
          <p:cNvPr id="5" name="Group 4"/>
          <p:cNvGrpSpPr>
            <a:grpSpLocks noChangeAspect="1"/>
          </p:cNvGrpSpPr>
          <p:nvPr/>
        </p:nvGrpSpPr>
        <p:grpSpPr>
          <a:xfrm>
            <a:off x="4730339" y="5305681"/>
            <a:ext cx="3429821" cy="1552319"/>
            <a:chOff x="4259185" y="4724647"/>
            <a:chExt cx="3897524" cy="176400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2709" y="4724647"/>
              <a:ext cx="1764000" cy="1764000"/>
            </a:xfrm>
            <a:prstGeom prst="rect">
              <a:avLst/>
            </a:prstGeom>
          </p:spPr>
        </p:pic>
        <p:pic>
          <p:nvPicPr>
            <p:cNvPr id="7" name="Picture 6"/>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59185" y="4814647"/>
              <a:ext cx="1491916" cy="1584000"/>
            </a:xfrm>
            <a:prstGeom prst="rect">
              <a:avLst/>
            </a:prstGeom>
          </p:spPr>
        </p:pic>
      </p:grpSp>
      <p:graphicFrame>
        <p:nvGraphicFramePr>
          <p:cNvPr id="8" name="Table 7"/>
          <p:cNvGraphicFramePr>
            <a:graphicFrameLocks noGrp="1"/>
          </p:cNvGraphicFramePr>
          <p:nvPr>
            <p:extLst/>
          </p:nvPr>
        </p:nvGraphicFramePr>
        <p:xfrm>
          <a:off x="321670" y="1450974"/>
          <a:ext cx="11468510" cy="3412583"/>
        </p:xfrm>
        <a:graphic>
          <a:graphicData uri="http://schemas.openxmlformats.org/drawingml/2006/table">
            <a:tbl>
              <a:tblPr rtl="1" firstRow="1" firstCol="1" bandRow="1">
                <a:tableStyleId>{5C22544A-7EE6-4342-B048-85BDC9FD1C3A}</a:tableStyleId>
              </a:tblPr>
              <a:tblGrid>
                <a:gridCol w="3266096">
                  <a:extLst>
                    <a:ext uri="{9D8B030D-6E8A-4147-A177-3AD203B41FA5}">
                      <a16:colId xmlns:a16="http://schemas.microsoft.com/office/drawing/2014/main" val="4119797919"/>
                    </a:ext>
                  </a:extLst>
                </a:gridCol>
                <a:gridCol w="8202414">
                  <a:extLst>
                    <a:ext uri="{9D8B030D-6E8A-4147-A177-3AD203B41FA5}">
                      <a16:colId xmlns:a16="http://schemas.microsoft.com/office/drawing/2014/main" val="1818390888"/>
                    </a:ext>
                  </a:extLst>
                </a:gridCol>
              </a:tblGrid>
              <a:tr h="252668">
                <a:tc>
                  <a:txBody>
                    <a:bodyPr/>
                    <a:lstStyle/>
                    <a:p>
                      <a:pPr marL="0" marR="0" indent="0" algn="r" rtl="1">
                        <a:lnSpc>
                          <a:spcPct val="107000"/>
                        </a:lnSpc>
                        <a:spcBef>
                          <a:spcPts val="0"/>
                        </a:spcBef>
                        <a:spcAft>
                          <a:spcPts val="0"/>
                        </a:spcAft>
                        <a:buFont typeface="Arial" panose="020B0604020202020204" pitchFamily="34" charset="0"/>
                        <a:buNone/>
                      </a:pPr>
                      <a:r>
                        <a:rPr lang="he-IL" sz="1400">
                          <a:effectLst/>
                        </a:rPr>
                        <a:t>נושא</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0" marR="0" indent="0" algn="r" rtl="1">
                        <a:lnSpc>
                          <a:spcPct val="107000"/>
                        </a:lnSpc>
                        <a:spcBef>
                          <a:spcPts val="0"/>
                        </a:spcBef>
                        <a:spcAft>
                          <a:spcPts val="0"/>
                        </a:spcAft>
                        <a:buFont typeface="Arial" panose="020B0604020202020204" pitchFamily="34" charset="0"/>
                        <a:buNone/>
                      </a:pPr>
                      <a:r>
                        <a:rPr lang="he-IL" sz="1400">
                          <a:effectLst/>
                        </a:rPr>
                        <a:t>תתי נושאים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1522552993"/>
                  </a:ext>
                </a:extLst>
              </a:tr>
              <a:tr h="542479">
                <a:tc>
                  <a:txBody>
                    <a:bodyPr/>
                    <a:lstStyle/>
                    <a:p>
                      <a:pPr marL="0" marR="0" indent="0" algn="r" rtl="1">
                        <a:lnSpc>
                          <a:spcPct val="107000"/>
                        </a:lnSpc>
                        <a:spcBef>
                          <a:spcPts val="0"/>
                        </a:spcBef>
                        <a:spcAft>
                          <a:spcPts val="720"/>
                        </a:spcAft>
                        <a:buFont typeface="Arial" panose="020B0604020202020204" pitchFamily="34" charset="0"/>
                        <a:buNone/>
                      </a:pPr>
                      <a:r>
                        <a:rPr lang="he-IL" sz="1400" dirty="0">
                          <a:effectLst/>
                        </a:rPr>
                        <a:t>מבוא למדעי </a:t>
                      </a:r>
                      <a:r>
                        <a:rPr lang="he-IL" sz="1400" dirty="0" smtClean="0">
                          <a:effectLst/>
                        </a:rPr>
                        <a:t>המחשב (</a:t>
                      </a:r>
                      <a:r>
                        <a:rPr lang="en-US" sz="1400" dirty="0">
                          <a:effectLst/>
                        </a:rPr>
                        <a:t>Python</a:t>
                      </a:r>
                      <a:r>
                        <a:rPr lang="he-IL" sz="1400" dirty="0">
                          <a:effectLst/>
                        </a:rPr>
                        <a:t>)</a:t>
                      </a:r>
                      <a:endParaRPr lang="en-US" sz="1400" dirty="0">
                        <a:effectLst/>
                      </a:endParaRPr>
                    </a:p>
                    <a:p>
                      <a:pPr marL="0" marR="0" indent="0" algn="r" rtl="1">
                        <a:lnSpc>
                          <a:spcPct val="107000"/>
                        </a:lnSpc>
                        <a:spcBef>
                          <a:spcPts val="0"/>
                        </a:spcBef>
                        <a:spcAft>
                          <a:spcPts val="720"/>
                        </a:spcAft>
                        <a:buFont typeface="Arial" panose="020B0604020202020204" pitchFamily="34" charset="0"/>
                        <a:buNone/>
                      </a:pPr>
                      <a:r>
                        <a:rPr lang="he-IL"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457200" marR="0" lvl="1" indent="0" algn="r" rtl="1">
                        <a:lnSpc>
                          <a:spcPct val="107000"/>
                        </a:lnSpc>
                        <a:spcBef>
                          <a:spcPts val="0"/>
                        </a:spcBef>
                        <a:spcAft>
                          <a:spcPts val="300"/>
                        </a:spcAft>
                        <a:buFont typeface="Wingdings" panose="05000000000000000000" pitchFamily="2" charset="2"/>
                        <a:buNone/>
                      </a:pPr>
                      <a:r>
                        <a:rPr lang="he-IL" sz="1400" dirty="0">
                          <a:effectLst/>
                        </a:rPr>
                        <a:t>נושאים, מושגים ורעיונות </a:t>
                      </a:r>
                      <a:r>
                        <a:rPr lang="he-IL" sz="1400" dirty="0" smtClean="0">
                          <a:effectLst/>
                        </a:rPr>
                        <a:t>מרכזיים |</a:t>
                      </a:r>
                      <a:r>
                        <a:rPr lang="en-US" sz="1400" dirty="0" smtClean="0">
                          <a:effectLst/>
                        </a:rPr>
                        <a:t> </a:t>
                      </a:r>
                      <a:r>
                        <a:rPr lang="he-IL" sz="1400" dirty="0" smtClean="0">
                          <a:effectLst/>
                        </a:rPr>
                        <a:t>רשימות</a:t>
                      </a:r>
                      <a:r>
                        <a:rPr lang="he-IL" sz="1400" dirty="0">
                          <a:effectLst/>
                        </a:rPr>
                        <a:t>, תנאים </a:t>
                      </a:r>
                      <a:r>
                        <a:rPr lang="he-IL" sz="1400" dirty="0" smtClean="0">
                          <a:effectLst/>
                        </a:rPr>
                        <a:t>ופונקציות | לולאות | אלגוריתמים </a:t>
                      </a:r>
                      <a:r>
                        <a:rPr lang="he-IL" sz="1400" dirty="0">
                          <a:effectLst/>
                        </a:rPr>
                        <a:t>בסיסיים לחיפוש ומיון</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333666226"/>
                  </a:ext>
                </a:extLst>
              </a:tr>
              <a:tr h="542479">
                <a:tc>
                  <a:txBody>
                    <a:bodyPr/>
                    <a:lstStyle/>
                    <a:p>
                      <a:pPr marL="0" marR="0" indent="0" algn="r" rtl="1">
                        <a:lnSpc>
                          <a:spcPct val="107000"/>
                        </a:lnSpc>
                        <a:spcBef>
                          <a:spcPts val="0"/>
                        </a:spcBef>
                        <a:spcAft>
                          <a:spcPts val="720"/>
                        </a:spcAft>
                        <a:buFont typeface="Arial" panose="020B0604020202020204" pitchFamily="34" charset="0"/>
                        <a:buNone/>
                      </a:pPr>
                      <a:r>
                        <a:rPr lang="he-IL" sz="1400" dirty="0">
                          <a:effectLst/>
                        </a:rPr>
                        <a:t>מבנה נתונים </a:t>
                      </a:r>
                      <a:r>
                        <a:rPr lang="he-IL" sz="1400" dirty="0" smtClean="0">
                          <a:effectLst/>
                        </a:rPr>
                        <a:t>ואלגוריתמים (</a:t>
                      </a:r>
                      <a:r>
                        <a:rPr lang="he-IL" sz="1400" dirty="0">
                          <a:effectLst/>
                        </a:rPr>
                        <a:t>שפת </a:t>
                      </a:r>
                      <a:r>
                        <a:rPr lang="en-US" sz="1400" dirty="0">
                          <a:effectLst/>
                        </a:rPr>
                        <a:t>C</a:t>
                      </a:r>
                      <a:r>
                        <a:rPr lang="he-IL" sz="1400" dirty="0">
                          <a:effectLst/>
                        </a:rPr>
                        <a:t>)</a:t>
                      </a:r>
                      <a:endParaRPr lang="en-US" sz="1400" dirty="0">
                        <a:effectLst/>
                      </a:endParaRPr>
                    </a:p>
                    <a:p>
                      <a:pPr marL="0" marR="0" indent="0" algn="r" rtl="1">
                        <a:lnSpc>
                          <a:spcPct val="107000"/>
                        </a:lnSpc>
                        <a:spcBef>
                          <a:spcPts val="0"/>
                        </a:spcBef>
                        <a:spcAft>
                          <a:spcPts val="720"/>
                        </a:spcAft>
                        <a:buFont typeface="Arial" panose="020B0604020202020204" pitchFamily="34" charset="0"/>
                        <a:buNone/>
                      </a:pPr>
                      <a:r>
                        <a:rPr lang="he-IL"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457200" marR="0" lvl="1" indent="0" algn="r" rtl="1">
                        <a:lnSpc>
                          <a:spcPct val="107000"/>
                        </a:lnSpc>
                        <a:spcBef>
                          <a:spcPts val="0"/>
                        </a:spcBef>
                        <a:spcAft>
                          <a:spcPts val="300"/>
                        </a:spcAft>
                        <a:buFont typeface="Wingdings" panose="05000000000000000000" pitchFamily="2" charset="2"/>
                        <a:buNone/>
                      </a:pPr>
                      <a:r>
                        <a:rPr lang="he-IL" sz="1400" dirty="0">
                          <a:effectLst/>
                        </a:rPr>
                        <a:t>מבוא לאלגוריתמים ומבנה </a:t>
                      </a:r>
                      <a:r>
                        <a:rPr lang="he-IL" sz="1400" dirty="0" smtClean="0">
                          <a:effectLst/>
                        </a:rPr>
                        <a:t>נתונים | אלגוריתמים </a:t>
                      </a:r>
                      <a:r>
                        <a:rPr lang="he-IL" sz="1400" dirty="0">
                          <a:effectLst/>
                        </a:rPr>
                        <a:t>חמדניים + הפרד </a:t>
                      </a:r>
                      <a:r>
                        <a:rPr lang="he-IL" sz="1400" dirty="0" smtClean="0">
                          <a:effectLst/>
                        </a:rPr>
                        <a:t>ומשול | תכנות דינמי | מבני </a:t>
                      </a:r>
                      <a:r>
                        <a:rPr lang="he-IL" sz="1400" dirty="0">
                          <a:effectLst/>
                        </a:rPr>
                        <a:t>נתונים </a:t>
                      </a:r>
                      <a:r>
                        <a:rPr lang="he-IL" sz="1400" dirty="0" smtClean="0">
                          <a:effectLst/>
                        </a:rPr>
                        <a:t>בסיסיים | מחסנית ותור | תור עדיפויות | טבלאות </a:t>
                      </a:r>
                      <a:r>
                        <a:rPr lang="en-US" sz="1400" dirty="0">
                          <a:effectLst/>
                        </a:rPr>
                        <a:t>Hash</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289381127"/>
                  </a:ext>
                </a:extLst>
              </a:tr>
              <a:tr h="461251">
                <a:tc>
                  <a:txBody>
                    <a:bodyPr/>
                    <a:lstStyle/>
                    <a:p>
                      <a:pPr marL="0" marR="0" indent="0" algn="r" rtl="1">
                        <a:lnSpc>
                          <a:spcPct val="107000"/>
                        </a:lnSpc>
                        <a:spcBef>
                          <a:spcPts val="0"/>
                        </a:spcBef>
                        <a:spcAft>
                          <a:spcPts val="0"/>
                        </a:spcAft>
                        <a:buFont typeface="Arial" panose="020B0604020202020204" pitchFamily="34" charset="0"/>
                        <a:buNone/>
                      </a:pPr>
                      <a:r>
                        <a:rPr lang="he-IL" sz="1400" dirty="0">
                          <a:effectLst/>
                        </a:rPr>
                        <a:t>תכנות מונחה עצמים </a:t>
                      </a:r>
                      <a:r>
                        <a:rPr lang="he-IL" sz="1400" dirty="0" smtClean="0">
                          <a:effectLst/>
                        </a:rPr>
                        <a:t> (</a:t>
                      </a:r>
                      <a:r>
                        <a:rPr lang="he-IL" sz="1400" dirty="0">
                          <a:effectLst/>
                        </a:rPr>
                        <a:t>שפת </a:t>
                      </a:r>
                      <a:r>
                        <a:rPr lang="en-US" sz="1400" dirty="0">
                          <a:effectLst/>
                        </a:rPr>
                        <a:t>C++</a:t>
                      </a:r>
                      <a:r>
                        <a:rPr lang="he-IL" sz="1400" dirty="0">
                          <a:effectLst/>
                        </a:rPr>
                        <a:t>)</a:t>
                      </a:r>
                      <a:endParaRPr lang="en-US" sz="1400" dirty="0">
                        <a:effectLst/>
                      </a:endParaRPr>
                    </a:p>
                    <a:p>
                      <a:pPr marL="0" marR="0" indent="0" algn="r" rtl="1">
                        <a:lnSpc>
                          <a:spcPct val="107000"/>
                        </a:lnSpc>
                        <a:spcBef>
                          <a:spcPts val="0"/>
                        </a:spcBef>
                        <a:spcAft>
                          <a:spcPts val="720"/>
                        </a:spcAft>
                        <a:buFont typeface="Arial" panose="020B0604020202020204" pitchFamily="34" charset="0"/>
                        <a:buNone/>
                      </a:pPr>
                      <a:r>
                        <a:rPr lang="he-IL"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457200" marR="0" lvl="1" indent="0" algn="r" rtl="1">
                        <a:lnSpc>
                          <a:spcPct val="107000"/>
                        </a:lnSpc>
                        <a:spcBef>
                          <a:spcPts val="0"/>
                        </a:spcBef>
                        <a:spcAft>
                          <a:spcPts val="300"/>
                        </a:spcAft>
                        <a:buFont typeface="Wingdings" panose="05000000000000000000" pitchFamily="2" charset="2"/>
                        <a:buNone/>
                      </a:pPr>
                      <a:r>
                        <a:rPr lang="he-IL" sz="1400" dirty="0">
                          <a:effectLst/>
                        </a:rPr>
                        <a:t>מבוא לגישה מונחית </a:t>
                      </a:r>
                      <a:r>
                        <a:rPr lang="he-IL" sz="1400" dirty="0" smtClean="0">
                          <a:effectLst/>
                        </a:rPr>
                        <a:t>עצמים | עקרונות </a:t>
                      </a:r>
                      <a:r>
                        <a:rPr lang="he-IL" sz="1400" dirty="0">
                          <a:effectLst/>
                        </a:rPr>
                        <a:t>התכנות </a:t>
                      </a:r>
                      <a:r>
                        <a:rPr lang="he-IL" sz="1400" dirty="0" smtClean="0">
                          <a:effectLst/>
                        </a:rPr>
                        <a:t>המודולרי | </a:t>
                      </a:r>
                      <a:r>
                        <a:rPr lang="en-US" sz="1400" dirty="0" smtClean="0">
                          <a:effectLst/>
                        </a:rPr>
                        <a:t>Use Cases</a:t>
                      </a:r>
                      <a:r>
                        <a:rPr lang="he-IL" sz="1400" dirty="0" smtClean="0">
                          <a:effectLst/>
                        </a:rPr>
                        <a:t> | מחלקות ואובייקטים | הכלה </a:t>
                      </a:r>
                      <a:r>
                        <a:rPr lang="he-IL" sz="1400" dirty="0">
                          <a:effectLst/>
                        </a:rPr>
                        <a:t>(</a:t>
                      </a:r>
                      <a:r>
                        <a:rPr lang="en-US" sz="1400" dirty="0">
                          <a:effectLst/>
                        </a:rPr>
                        <a:t>Encapsulation</a:t>
                      </a:r>
                      <a:r>
                        <a:rPr lang="he-IL" sz="1400" dirty="0">
                          <a:effectLst/>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3047884825"/>
                  </a:ext>
                </a:extLst>
              </a:tr>
              <a:tr h="461251">
                <a:tc>
                  <a:txBody>
                    <a:bodyPr/>
                    <a:lstStyle/>
                    <a:p>
                      <a:pPr marL="0" marR="0" indent="0" algn="r" rtl="1">
                        <a:lnSpc>
                          <a:spcPct val="107000"/>
                        </a:lnSpc>
                        <a:spcBef>
                          <a:spcPts val="0"/>
                        </a:spcBef>
                        <a:spcAft>
                          <a:spcPts val="0"/>
                        </a:spcAft>
                        <a:buFont typeface="Arial" panose="020B0604020202020204" pitchFamily="34" charset="0"/>
                        <a:buNone/>
                      </a:pPr>
                      <a:r>
                        <a:rPr lang="he-IL" sz="1400">
                          <a:effectLst/>
                        </a:rPr>
                        <a:t>מערכות הפעלה (שפת </a:t>
                      </a:r>
                      <a:r>
                        <a:rPr lang="en-US" sz="1400">
                          <a:effectLst/>
                        </a:rPr>
                        <a:t>C</a:t>
                      </a:r>
                      <a:r>
                        <a:rPr lang="he-IL" sz="1400">
                          <a:effectLst/>
                        </a:rPr>
                        <a:t>)</a:t>
                      </a:r>
                      <a:endParaRPr lang="en-US" sz="1400">
                        <a:effectLst/>
                      </a:endParaRPr>
                    </a:p>
                    <a:p>
                      <a:pPr marL="0" marR="0" indent="0" algn="r" rtl="1">
                        <a:lnSpc>
                          <a:spcPct val="107000"/>
                        </a:lnSpc>
                        <a:spcBef>
                          <a:spcPts val="0"/>
                        </a:spcBef>
                        <a:spcAft>
                          <a:spcPts val="720"/>
                        </a:spcAft>
                        <a:buFont typeface="Arial" panose="020B0604020202020204" pitchFamily="34" charset="0"/>
                        <a:buNone/>
                      </a:pPr>
                      <a:r>
                        <a:rPr lang="he-IL" sz="1400">
                          <a:effectLst/>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457200" marR="0" lvl="1" indent="0" algn="r" rtl="1">
                        <a:lnSpc>
                          <a:spcPct val="107000"/>
                        </a:lnSpc>
                        <a:spcBef>
                          <a:spcPts val="0"/>
                        </a:spcBef>
                        <a:spcAft>
                          <a:spcPts val="300"/>
                        </a:spcAft>
                        <a:buFont typeface="Wingdings" panose="05000000000000000000" pitchFamily="2" charset="2"/>
                        <a:buNone/>
                      </a:pPr>
                      <a:r>
                        <a:rPr lang="he-IL" sz="1400" dirty="0">
                          <a:effectLst/>
                        </a:rPr>
                        <a:t>היסטוריה של מערכות הפעלה והמעבר למערכת ההפעלה </a:t>
                      </a:r>
                      <a:r>
                        <a:rPr lang="he-IL" sz="1400" dirty="0" smtClean="0">
                          <a:effectLst/>
                        </a:rPr>
                        <a:t>המודרנית | יצירת </a:t>
                      </a:r>
                      <a:r>
                        <a:rPr lang="he-IL" sz="1400" dirty="0">
                          <a:effectLst/>
                        </a:rPr>
                        <a:t>תהליכים </a:t>
                      </a:r>
                      <a:r>
                        <a:rPr lang="he-IL" sz="1400" dirty="0" err="1">
                          <a:effectLst/>
                        </a:rPr>
                        <a:t>ותהליכונים</a:t>
                      </a:r>
                      <a:r>
                        <a:rPr lang="he-IL" sz="1400" dirty="0">
                          <a:effectLst/>
                        </a:rPr>
                        <a:t> ותזמונם, קטעים קריטיים ובעיות של תיאום ותקשורת בין </a:t>
                      </a:r>
                      <a:r>
                        <a:rPr lang="he-IL" sz="1400" dirty="0" smtClean="0">
                          <a:effectLst/>
                        </a:rPr>
                        <a:t>תהליכים | ניהול זיכרון | מערכות </a:t>
                      </a:r>
                      <a:r>
                        <a:rPr lang="he-IL" sz="1400" dirty="0">
                          <a:effectLst/>
                        </a:rPr>
                        <a:t>קבצים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1355524756"/>
                  </a:ext>
                </a:extLst>
              </a:tr>
              <a:tr h="252668">
                <a:tc>
                  <a:txBody>
                    <a:bodyPr/>
                    <a:lstStyle/>
                    <a:p>
                      <a:pPr marL="0" marR="0" indent="0" algn="r" rtl="1">
                        <a:lnSpc>
                          <a:spcPct val="107000"/>
                        </a:lnSpc>
                        <a:spcBef>
                          <a:spcPts val="0"/>
                        </a:spcBef>
                        <a:spcAft>
                          <a:spcPts val="0"/>
                        </a:spcAft>
                        <a:buFont typeface="Arial" panose="020B0604020202020204" pitchFamily="34" charset="0"/>
                        <a:buNone/>
                      </a:pPr>
                      <a:r>
                        <a:rPr lang="en-US" sz="1400">
                          <a:effectLst/>
                        </a:rPr>
                        <a:t>WEB</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457200" marR="0" lvl="1" indent="0" algn="r" rtl="1">
                        <a:lnSpc>
                          <a:spcPct val="107000"/>
                        </a:lnSpc>
                        <a:spcBef>
                          <a:spcPts val="0"/>
                        </a:spcBef>
                        <a:spcAft>
                          <a:spcPts val="300"/>
                        </a:spcAft>
                        <a:buFont typeface="Wingdings" panose="05000000000000000000" pitchFamily="2" charset="2"/>
                        <a:buNone/>
                      </a:pPr>
                      <a:r>
                        <a:rPr lang="en-US" sz="1400" dirty="0" smtClean="0">
                          <a:effectLst/>
                        </a:rPr>
                        <a:t>HTML</a:t>
                      </a:r>
                      <a:r>
                        <a:rPr lang="he-IL" sz="1400" dirty="0" smtClean="0">
                          <a:effectLst/>
                        </a:rPr>
                        <a:t> | </a:t>
                      </a:r>
                      <a:r>
                        <a:rPr lang="en-US" sz="1400" dirty="0" smtClean="0">
                          <a:effectLst/>
                        </a:rPr>
                        <a:t>CSS</a:t>
                      </a:r>
                      <a:r>
                        <a:rPr lang="he-IL" sz="1400" dirty="0" smtClean="0">
                          <a:effectLst/>
                        </a:rPr>
                        <a:t>| </a:t>
                      </a:r>
                      <a:r>
                        <a:rPr lang="en-US" sz="1400" dirty="0" smtClean="0">
                          <a:effectLst/>
                        </a:rPr>
                        <a:t>JavaScript</a:t>
                      </a:r>
                      <a:r>
                        <a:rPr lang="he-IL" sz="1400" dirty="0" smtClean="0">
                          <a:effectLst/>
                        </a:rPr>
                        <a:t> | עבודה </a:t>
                      </a:r>
                      <a:r>
                        <a:rPr lang="he-IL" sz="1400" dirty="0">
                          <a:effectLst/>
                        </a:rPr>
                        <a:t>עם טפסים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1975123948"/>
                  </a:ext>
                </a:extLst>
              </a:tr>
              <a:tr h="601881">
                <a:tc>
                  <a:txBody>
                    <a:bodyPr/>
                    <a:lstStyle/>
                    <a:p>
                      <a:pPr marL="0" marR="0" indent="0" algn="r" rtl="1">
                        <a:lnSpc>
                          <a:spcPct val="107000"/>
                        </a:lnSpc>
                        <a:spcBef>
                          <a:spcPts val="0"/>
                        </a:spcBef>
                        <a:spcAft>
                          <a:spcPts val="0"/>
                        </a:spcAft>
                        <a:buFont typeface="Arial" panose="020B0604020202020204" pitchFamily="34" charset="0"/>
                        <a:buNone/>
                      </a:pPr>
                      <a:r>
                        <a:rPr lang="he-IL" sz="1400" dirty="0">
                          <a:effectLst/>
                        </a:rPr>
                        <a:t>נושאים משלימים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tc>
                  <a:txBody>
                    <a:bodyPr/>
                    <a:lstStyle/>
                    <a:p>
                      <a:pPr marL="0" marR="0" indent="0" algn="r" rtl="1">
                        <a:lnSpc>
                          <a:spcPct val="107000"/>
                        </a:lnSpc>
                        <a:spcBef>
                          <a:spcPts val="0"/>
                        </a:spcBef>
                        <a:spcAft>
                          <a:spcPts val="0"/>
                        </a:spcAft>
                        <a:buFont typeface="Arial" panose="020B0604020202020204" pitchFamily="34" charset="0"/>
                        <a:buNone/>
                      </a:pPr>
                      <a:r>
                        <a:rPr lang="en-US" sz="1400" dirty="0" smtClean="0">
                          <a:effectLst/>
                        </a:rPr>
                        <a:t>DevOps</a:t>
                      </a:r>
                      <a:r>
                        <a:rPr lang="he-IL" sz="1400" dirty="0" smtClean="0">
                          <a:effectLst/>
                        </a:rPr>
                        <a:t> | </a:t>
                      </a:r>
                      <a:r>
                        <a:rPr lang="en-US" sz="1400" dirty="0" err="1" smtClean="0">
                          <a:effectLst/>
                        </a:rPr>
                        <a:t>git</a:t>
                      </a:r>
                      <a:r>
                        <a:rPr lang="he-IL" sz="1400" dirty="0" smtClean="0">
                          <a:effectLst/>
                        </a:rPr>
                        <a:t> | </a:t>
                      </a:r>
                      <a:r>
                        <a:rPr lang="en-US" sz="1400" dirty="0" smtClean="0">
                          <a:effectLst/>
                        </a:rPr>
                        <a:t>JIRA</a:t>
                      </a:r>
                      <a:r>
                        <a:rPr lang="he-IL" sz="1400" dirty="0" smtClean="0">
                          <a:effectLst/>
                        </a:rPr>
                        <a:t>| </a:t>
                      </a:r>
                      <a:r>
                        <a:rPr lang="en-US" sz="1400" dirty="0" smtClean="0">
                          <a:effectLst/>
                        </a:rPr>
                        <a:t>Jenkins</a:t>
                      </a:r>
                      <a:r>
                        <a:rPr lang="he-IL" sz="1400" dirty="0" smtClean="0">
                          <a:effectLst/>
                        </a:rPr>
                        <a:t>| מסמך </a:t>
                      </a:r>
                      <a:r>
                        <a:rPr lang="he-IL" sz="1400" dirty="0">
                          <a:effectLst/>
                        </a:rPr>
                        <a:t>דרישות, </a:t>
                      </a:r>
                      <a:r>
                        <a:rPr lang="he-IL" sz="1400" dirty="0" smtClean="0">
                          <a:effectLst/>
                        </a:rPr>
                        <a:t>אפיון | מבוא </a:t>
                      </a:r>
                      <a:r>
                        <a:rPr lang="he-IL" sz="1400" dirty="0">
                          <a:effectLst/>
                        </a:rPr>
                        <a:t>לארכיטקטורת </a:t>
                      </a:r>
                      <a:r>
                        <a:rPr lang="he-IL" sz="1400" dirty="0" smtClean="0">
                          <a:effectLst/>
                        </a:rPr>
                        <a:t>מידע | חקר </a:t>
                      </a:r>
                      <a:r>
                        <a:rPr lang="he-IL" sz="1400" dirty="0">
                          <a:effectLst/>
                        </a:rPr>
                        <a:t>מקדמי (</a:t>
                      </a:r>
                      <a:r>
                        <a:rPr lang="en-US" sz="1400" dirty="0">
                          <a:effectLst/>
                        </a:rPr>
                        <a:t>SRR</a:t>
                      </a:r>
                      <a:r>
                        <a:rPr lang="he-IL" sz="1400" dirty="0" smtClean="0">
                          <a:effectLst/>
                        </a:rPr>
                        <a:t>) | ניתוח המערכת | אפיון </a:t>
                      </a:r>
                      <a:r>
                        <a:rPr lang="he-IL" sz="1400" dirty="0">
                          <a:effectLst/>
                        </a:rPr>
                        <a:t>טכני</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7882" marR="27882" marT="29173" marB="29173"/>
                </a:tc>
                <a:extLst>
                  <a:ext uri="{0D108BD9-81ED-4DB2-BD59-A6C34878D82A}">
                    <a16:rowId xmlns:a16="http://schemas.microsoft.com/office/drawing/2014/main" val="1257570961"/>
                  </a:ext>
                </a:extLst>
              </a:tr>
            </a:tbl>
          </a:graphicData>
        </a:graphic>
      </p:graphicFrame>
      <p:sp>
        <p:nvSpPr>
          <p:cNvPr id="9" name="Content Placeholder 6"/>
          <p:cNvSpPr>
            <a:spLocks noGrp="1"/>
          </p:cNvSpPr>
          <p:nvPr>
            <p:ph idx="1"/>
          </p:nvPr>
        </p:nvSpPr>
        <p:spPr>
          <a:xfrm>
            <a:off x="838200" y="4902200"/>
            <a:ext cx="10951980" cy="1274762"/>
          </a:xfrm>
        </p:spPr>
        <p:txBody>
          <a:bodyPr>
            <a:normAutofit/>
          </a:bodyPr>
          <a:lstStyle/>
          <a:p>
            <a:pPr marL="0" indent="0" algn="r">
              <a:buNone/>
            </a:pPr>
            <a:r>
              <a:rPr lang="he-IL" sz="1800" dirty="0" smtClean="0">
                <a:latin typeface="Assistant" panose="00000500000000000000" pitchFamily="2" charset="-79"/>
                <a:cs typeface="Assistant" panose="00000500000000000000" pitchFamily="2" charset="-79"/>
              </a:rPr>
              <a:t>פרויקט דמה/מעשי מהתעשייה – נעשה בקבוצות בליווי צוות ההדרכה</a:t>
            </a:r>
            <a:endParaRPr lang="en-US" sz="1800"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92633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1325563"/>
          </a:xfrm>
        </p:spPr>
        <p:txBody>
          <a:bodyPr/>
          <a:lstStyle/>
          <a:p>
            <a:pPr algn="r" rtl="1"/>
            <a:r>
              <a:rPr lang="he-IL" dirty="0" smtClean="0">
                <a:solidFill>
                  <a:srgbClr val="002060"/>
                </a:solidFill>
                <a:latin typeface="Assistant" panose="00000500000000000000" pitchFamily="2" charset="-79"/>
                <a:cs typeface="Assistant" panose="00000500000000000000" pitchFamily="2" charset="-79"/>
              </a:rPr>
              <a:t>דוגמא לסילבוס – </a:t>
            </a:r>
            <a:r>
              <a:rPr lang="en-US" dirty="0" smtClean="0">
                <a:solidFill>
                  <a:srgbClr val="002060"/>
                </a:solidFill>
                <a:latin typeface="Assistant" panose="00000500000000000000" pitchFamily="2" charset="-79"/>
                <a:cs typeface="Assistant" panose="00000500000000000000" pitchFamily="2" charset="-79"/>
              </a:rPr>
              <a:t>Full stack bootcamp</a:t>
            </a:r>
            <a:endParaRPr lang="en-US" dirty="0">
              <a:solidFill>
                <a:srgbClr val="002060"/>
              </a:solidFill>
              <a:latin typeface="Assistant" panose="00000500000000000000" pitchFamily="2" charset="-79"/>
              <a:cs typeface="Assistant" panose="00000500000000000000"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976336"/>
              </p:ext>
            </p:extLst>
          </p:nvPr>
        </p:nvGraphicFramePr>
        <p:xfrm>
          <a:off x="838200" y="1056894"/>
          <a:ext cx="4909849" cy="4142611"/>
        </p:xfrm>
        <a:graphic>
          <a:graphicData uri="http://schemas.openxmlformats.org/drawingml/2006/table">
            <a:tbl>
              <a:tblPr/>
              <a:tblGrid>
                <a:gridCol w="1991209">
                  <a:extLst>
                    <a:ext uri="{9D8B030D-6E8A-4147-A177-3AD203B41FA5}">
                      <a16:colId xmlns:a16="http://schemas.microsoft.com/office/drawing/2014/main" val="1218206711"/>
                    </a:ext>
                  </a:extLst>
                </a:gridCol>
                <a:gridCol w="2918640">
                  <a:extLst>
                    <a:ext uri="{9D8B030D-6E8A-4147-A177-3AD203B41FA5}">
                      <a16:colId xmlns:a16="http://schemas.microsoft.com/office/drawing/2014/main" val="3915137921"/>
                    </a:ext>
                  </a:extLst>
                </a:gridCol>
              </a:tblGrid>
              <a:tr h="264911">
                <a:tc>
                  <a:txBody>
                    <a:bodyPr/>
                    <a:lstStyle/>
                    <a:p>
                      <a:pPr marL="0" algn="l" defTabSz="914400" rtl="0" eaLnBrk="1" fontAlgn="b" latinLnBrk="0" hangingPunct="1"/>
                      <a:r>
                        <a:rPr lang="en-US" sz="1400" b="1" kern="1200" dirty="0">
                          <a:solidFill>
                            <a:schemeClr val="tx1"/>
                          </a:solidFill>
                          <a:effectLst/>
                          <a:latin typeface="+mn-lt"/>
                          <a:ea typeface="+mn-ea"/>
                          <a:cs typeface="+mn-cs"/>
                        </a:rPr>
                        <a:t>SUBJECT</a:t>
                      </a:r>
                    </a:p>
                  </a:txBody>
                  <a:tcPr marL="11055" marR="11055" marT="7370" marB="7370" anchor="b">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marL="0" algn="l" defTabSz="914400" rtl="0" eaLnBrk="1" fontAlgn="b" latinLnBrk="0" hangingPunct="1"/>
                      <a:r>
                        <a:rPr lang="en-US" sz="1400" b="1" kern="1200" dirty="0">
                          <a:solidFill>
                            <a:schemeClr val="tx1"/>
                          </a:solidFill>
                          <a:effectLst/>
                          <a:latin typeface="+mn-lt"/>
                          <a:ea typeface="+mn-ea"/>
                          <a:cs typeface="+mn-cs"/>
                        </a:rPr>
                        <a:t>SUB TOPICS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078892164"/>
                  </a:ext>
                </a:extLst>
              </a:tr>
              <a:tr h="163513">
                <a:tc rowSpan="7">
                  <a:txBody>
                    <a:bodyPr/>
                    <a:lstStyle/>
                    <a:p>
                      <a:pPr marL="0" lvl="0" algn="l" defTabSz="914400" rtl="0" eaLnBrk="1" fontAlgn="b" latinLnBrk="0" hangingPunct="1"/>
                      <a:r>
                        <a:rPr lang="he-IL" sz="2800" kern="120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HTML/CSS</a:t>
                      </a:r>
                      <a:endParaRPr lang="en-US" sz="2800" kern="1200" dirty="0">
                        <a:solidFill>
                          <a:schemeClr val="tx1"/>
                        </a:solidFill>
                        <a:effectLst/>
                        <a:latin typeface="+mn-lt"/>
                        <a:ea typeface="+mn-ea"/>
                        <a:cs typeface="+mn-cs"/>
                      </a:endParaRPr>
                    </a:p>
                  </a:txBody>
                  <a:tcPr marL="11055" marR="11055" marT="7370" marB="7370" anchor="ctr">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algn="l" defTabSz="914400" rtl="0" eaLnBrk="1" fontAlgn="b" latinLnBrk="0" hangingPunct="1"/>
                      <a:r>
                        <a:rPr lang="en-US" sz="1400" kern="1200" dirty="0">
                          <a:solidFill>
                            <a:schemeClr val="tx1"/>
                          </a:solidFill>
                          <a:effectLst/>
                          <a:latin typeface="+mn-lt"/>
                          <a:ea typeface="+mn-ea"/>
                          <a:cs typeface="+mn-cs"/>
                        </a:rPr>
                        <a:t>HTML Fundamentals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94688750"/>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CSS Fundamentals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4016877"/>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Responsive Design</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8047620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Flexbox</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3801369"/>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CSS Grid</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8396676"/>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Animations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4334833"/>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UI/UX Mockups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98229577"/>
                  </a:ext>
                </a:extLst>
              </a:tr>
              <a:tr h="163513">
                <a:tc rowSpan="10">
                  <a:txBody>
                    <a:bodyPr/>
                    <a:lstStyle/>
                    <a:p>
                      <a:pPr marL="0" lvl="0" algn="l" defTabSz="914400" rtl="0" eaLnBrk="1" fontAlgn="b" latinLnBrk="0" hangingPunct="1"/>
                      <a:r>
                        <a:rPr lang="he-IL" sz="2800" kern="120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JavaScript</a:t>
                      </a:r>
                      <a:endParaRPr lang="en-US" sz="2800" kern="1200" dirty="0">
                        <a:solidFill>
                          <a:schemeClr val="tx1"/>
                        </a:solidFill>
                        <a:effectLst/>
                        <a:latin typeface="+mn-lt"/>
                        <a:ea typeface="+mn-ea"/>
                        <a:cs typeface="+mn-cs"/>
                      </a:endParaRPr>
                    </a:p>
                  </a:txBody>
                  <a:tcPr marL="11055" marR="11055" marT="7370" marB="7370" anchor="ctr">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400" kern="1200" dirty="0">
                          <a:solidFill>
                            <a:schemeClr val="tx1"/>
                          </a:solidFill>
                          <a:effectLst/>
                          <a:latin typeface="+mn-lt"/>
                          <a:ea typeface="+mn-ea"/>
                          <a:cs typeface="+mn-cs"/>
                        </a:rPr>
                        <a:t>JavaScript Fundamentals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5901967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Primitive Data Types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13311699"/>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Functions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8961268"/>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Data types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46397735"/>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Looping</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37315037"/>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Debugging</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0834397"/>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The DOM</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4286516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Events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4802759"/>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Prototypes</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174919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Ajax</a:t>
                      </a:r>
                    </a:p>
                  </a:txBody>
                  <a:tcPr marL="11055" marR="11055" marT="7370" marB="7370" anchor="b">
                    <a:lnL w="9525" cap="flat" cmpd="sng" algn="ctr">
                      <a:solidFill>
                        <a:srgbClr val="CCCCCC"/>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87122"/>
                  </a:ext>
                </a:extLst>
              </a:tr>
            </a:tbl>
          </a:graphicData>
        </a:graphic>
      </p:graphicFrame>
      <p:grpSp>
        <p:nvGrpSpPr>
          <p:cNvPr id="9" name="Group 8"/>
          <p:cNvGrpSpPr/>
          <p:nvPr/>
        </p:nvGrpSpPr>
        <p:grpSpPr>
          <a:xfrm>
            <a:off x="3698000" y="5554399"/>
            <a:ext cx="4452021" cy="1456001"/>
            <a:chOff x="4270877" y="5305681"/>
            <a:chExt cx="4746533" cy="1552319"/>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877" y="5590411"/>
              <a:ext cx="2955424" cy="118189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5090" y="5305681"/>
              <a:ext cx="1552320" cy="1552319"/>
            </a:xfrm>
            <a:prstGeom prst="rect">
              <a:avLst/>
            </a:prstGeom>
          </p:spPr>
        </p:pic>
      </p:grpSp>
      <p:graphicFrame>
        <p:nvGraphicFramePr>
          <p:cNvPr id="8" name="Table 7"/>
          <p:cNvGraphicFramePr>
            <a:graphicFrameLocks noGrp="1"/>
          </p:cNvGraphicFramePr>
          <p:nvPr>
            <p:extLst>
              <p:ext uri="{D42A27DB-BD31-4B8C-83A1-F6EECF244321}">
                <p14:modId xmlns:p14="http://schemas.microsoft.com/office/powerpoint/2010/main" val="88297148"/>
              </p:ext>
            </p:extLst>
          </p:nvPr>
        </p:nvGraphicFramePr>
        <p:xfrm>
          <a:off x="6096000" y="1317326"/>
          <a:ext cx="5085811" cy="3877700"/>
        </p:xfrm>
        <a:graphic>
          <a:graphicData uri="http://schemas.openxmlformats.org/drawingml/2006/table">
            <a:tbl>
              <a:tblPr/>
              <a:tblGrid>
                <a:gridCol w="2062571">
                  <a:extLst>
                    <a:ext uri="{9D8B030D-6E8A-4147-A177-3AD203B41FA5}">
                      <a16:colId xmlns:a16="http://schemas.microsoft.com/office/drawing/2014/main" val="1428221173"/>
                    </a:ext>
                  </a:extLst>
                </a:gridCol>
                <a:gridCol w="3023240">
                  <a:extLst>
                    <a:ext uri="{9D8B030D-6E8A-4147-A177-3AD203B41FA5}">
                      <a16:colId xmlns:a16="http://schemas.microsoft.com/office/drawing/2014/main" val="1071932991"/>
                    </a:ext>
                  </a:extLst>
                </a:gridCol>
              </a:tblGrid>
              <a:tr h="163513">
                <a:tc rowSpan="10">
                  <a:txBody>
                    <a:bodyPr/>
                    <a:lstStyle/>
                    <a:p>
                      <a:pPr marL="0" lvl="0" algn="l" defTabSz="914400" rtl="0" eaLnBrk="1" fontAlgn="b" latinLnBrk="0" hangingPunct="1"/>
                      <a:r>
                        <a:rPr lang="he-IL" sz="2800" kern="120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React</a:t>
                      </a:r>
                      <a:endParaRPr lang="en-US" sz="2800" kern="1200" dirty="0">
                        <a:solidFill>
                          <a:schemeClr val="tx1"/>
                        </a:solidFill>
                        <a:effectLst/>
                        <a:latin typeface="+mn-lt"/>
                        <a:ea typeface="+mn-ea"/>
                        <a:cs typeface="+mn-cs"/>
                      </a:endParaRPr>
                    </a:p>
                  </a:txBody>
                  <a:tcPr marL="11055" marR="11055" marT="7370" marB="737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l" defTabSz="914400" rtl="0" eaLnBrk="1" fontAlgn="b" latinLnBrk="0" hangingPunct="1"/>
                      <a:r>
                        <a:rPr lang="en-US" sz="1400" kern="1200" dirty="0">
                          <a:solidFill>
                            <a:schemeClr val="tx1"/>
                          </a:solidFill>
                          <a:effectLst/>
                          <a:latin typeface="+mn-lt"/>
                          <a:ea typeface="+mn-ea"/>
                          <a:cs typeface="+mn-cs"/>
                        </a:rPr>
                        <a:t>React Fundamentals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6656945"/>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JSX</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04978486"/>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Props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47220065"/>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Components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3960346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State</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726342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Life Cycle Methods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9106016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Events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3087110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React Router</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5018049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Hooks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82511315"/>
                  </a:ext>
                </a:extLst>
              </a:tr>
              <a:tr h="163513">
                <a:tc vMerge="1">
                  <a:txBody>
                    <a:bodyPr/>
                    <a:lstStyle/>
                    <a:p>
                      <a:endParaRPr lang="en-US"/>
                    </a:p>
                  </a:txBody>
                  <a:tcPr/>
                </a:tc>
                <a:tc>
                  <a:txBody>
                    <a:bodyPr/>
                    <a:lstStyle/>
                    <a:p>
                      <a:pPr marL="0" algn="l" defTabSz="914400" rtl="0" eaLnBrk="1" fontAlgn="b" latinLnBrk="0" hangingPunct="1"/>
                      <a:r>
                        <a:rPr lang="en-US" sz="1400" kern="1200" dirty="0" err="1">
                          <a:solidFill>
                            <a:schemeClr val="tx1"/>
                          </a:solidFill>
                          <a:effectLst/>
                          <a:latin typeface="+mn-lt"/>
                          <a:ea typeface="+mn-ea"/>
                          <a:cs typeface="+mn-cs"/>
                        </a:rPr>
                        <a:t>Redux</a:t>
                      </a:r>
                      <a:r>
                        <a:rPr lang="en-US" sz="1400" kern="1200" dirty="0">
                          <a:solidFill>
                            <a:schemeClr val="tx1"/>
                          </a:solidFill>
                          <a:effectLst/>
                          <a:latin typeface="+mn-lt"/>
                          <a:ea typeface="+mn-ea"/>
                          <a:cs typeface="+mn-cs"/>
                        </a:rPr>
                        <a:t> </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17447724"/>
                  </a:ext>
                </a:extLst>
              </a:tr>
              <a:tr h="163513">
                <a:tc rowSpan="7">
                  <a:txBody>
                    <a:bodyPr/>
                    <a:lstStyle/>
                    <a:p>
                      <a:pPr marL="0" lvl="0" algn="l" defTabSz="914400" rtl="0" eaLnBrk="1" fontAlgn="b" latinLnBrk="0" hangingPunct="1"/>
                      <a:r>
                        <a:rPr lang="he-IL" sz="2800" kern="120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Node</a:t>
                      </a:r>
                      <a:endParaRPr lang="en-US" sz="2800" kern="1200" dirty="0">
                        <a:solidFill>
                          <a:schemeClr val="tx1"/>
                        </a:solidFill>
                        <a:effectLst/>
                        <a:latin typeface="+mn-lt"/>
                        <a:ea typeface="+mn-ea"/>
                        <a:cs typeface="+mn-cs"/>
                      </a:endParaRPr>
                    </a:p>
                  </a:txBody>
                  <a:tcPr marL="11055" marR="11055" marT="7370" marB="737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400" kern="1200" dirty="0">
                          <a:solidFill>
                            <a:schemeClr val="tx1"/>
                          </a:solidFill>
                          <a:effectLst/>
                          <a:latin typeface="+mn-lt"/>
                          <a:ea typeface="+mn-ea"/>
                          <a:cs typeface="+mn-cs"/>
                        </a:rPr>
                        <a:t>File System, Command Line &amp; Debugging</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4247012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Module, Exports and Require</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25216863"/>
                  </a:ext>
                </a:extLst>
              </a:tr>
              <a:tr h="163513">
                <a:tc vMerge="1">
                  <a:txBody>
                    <a:bodyPr/>
                    <a:lstStyle/>
                    <a:p>
                      <a:endParaRPr lang="en-US"/>
                    </a:p>
                  </a:txBody>
                  <a:tcPr/>
                </a:tc>
                <a:tc>
                  <a:txBody>
                    <a:bodyPr/>
                    <a:lstStyle/>
                    <a:p>
                      <a:pPr marL="0" algn="l" defTabSz="914400" rtl="0" eaLnBrk="1" fontAlgn="b" latinLnBrk="0" hangingPunct="1"/>
                      <a:r>
                        <a:rPr lang="en-US" sz="1400" kern="1200" dirty="0" err="1">
                          <a:solidFill>
                            <a:schemeClr val="tx1"/>
                          </a:solidFill>
                          <a:effectLst/>
                          <a:latin typeface="+mn-lt"/>
                          <a:ea typeface="+mn-ea"/>
                          <a:cs typeface="+mn-cs"/>
                        </a:rPr>
                        <a:t>Async</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NodeJS</a:t>
                      </a:r>
                      <a:endParaRPr lang="en-US" sz="1400" kern="1200" dirty="0">
                        <a:solidFill>
                          <a:schemeClr val="tx1"/>
                        </a:solidFill>
                        <a:effectLst/>
                        <a:latin typeface="+mn-lt"/>
                        <a:ea typeface="+mn-ea"/>
                        <a:cs typeface="+mn-cs"/>
                      </a:endParaRP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8947927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Server Side Architecture</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25604894"/>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Deployments &amp; Production Environments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0570442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MongoDB &amp; Databases</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1662652"/>
                  </a:ext>
                </a:extLst>
              </a:tr>
              <a:tr h="163513">
                <a:tc vMerge="1">
                  <a:txBody>
                    <a:bodyPr/>
                    <a:lstStyle/>
                    <a:p>
                      <a:endParaRPr lang="en-US"/>
                    </a:p>
                  </a:txBody>
                  <a:tcPr/>
                </a:tc>
                <a:tc>
                  <a:txBody>
                    <a:bodyPr/>
                    <a:lstStyle/>
                    <a:p>
                      <a:pPr marL="0" algn="l" defTabSz="914400" rtl="0" eaLnBrk="1" fontAlgn="b" latinLnBrk="0" hangingPunct="1"/>
                      <a:r>
                        <a:rPr lang="en-US" sz="1400" kern="1200" dirty="0">
                          <a:solidFill>
                            <a:schemeClr val="tx1"/>
                          </a:solidFill>
                          <a:effectLst/>
                          <a:latin typeface="+mn-lt"/>
                          <a:ea typeface="+mn-ea"/>
                          <a:cs typeface="+mn-cs"/>
                        </a:rPr>
                        <a:t>Connecting to the Client Side</a:t>
                      </a:r>
                    </a:p>
                  </a:txBody>
                  <a:tcPr marL="11055" marR="11055" marT="7370" marB="7370" anchor="b">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10098620"/>
                  </a:ext>
                </a:extLst>
              </a:tr>
            </a:tbl>
          </a:graphicData>
        </a:graphic>
      </p:graphicFrame>
      <p:sp>
        <p:nvSpPr>
          <p:cNvPr id="10" name="Content Placeholder 6"/>
          <p:cNvSpPr txBox="1">
            <a:spLocks/>
          </p:cNvSpPr>
          <p:nvPr/>
        </p:nvSpPr>
        <p:spPr>
          <a:xfrm>
            <a:off x="838200" y="5336847"/>
            <a:ext cx="10951980" cy="67465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1600" dirty="0" smtClean="0">
                <a:latin typeface="Assistant" panose="00000500000000000000" pitchFamily="2" charset="-79"/>
                <a:cs typeface="Assistant" panose="00000500000000000000" pitchFamily="2" charset="-79"/>
              </a:rPr>
              <a:t>פרויקט מעשי אישי, בתוך צוות פיתוח בחברות מובילות בקואליציה</a:t>
            </a:r>
            <a:endParaRPr lang="en-US" sz="1600"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2871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1421831"/>
            <a:ext cx="12192000" cy="6021202"/>
          </a:xfrm>
          <a:prstGeom prst="rect">
            <a:avLst/>
          </a:prstGeom>
        </p:spPr>
      </p:pic>
      <p:sp>
        <p:nvSpPr>
          <p:cNvPr id="10" name="Title 9"/>
          <p:cNvSpPr>
            <a:spLocks noGrp="1"/>
          </p:cNvSpPr>
          <p:nvPr>
            <p:ph type="title"/>
          </p:nvPr>
        </p:nvSpPr>
        <p:spPr/>
        <p:txBody>
          <a:bodyPr/>
          <a:lstStyle/>
          <a:p>
            <a:pPr algn="r" rtl="1"/>
            <a:r>
              <a:rPr lang="he-IL" b="1" dirty="0" smtClean="0">
                <a:solidFill>
                  <a:srgbClr val="002060"/>
                </a:solidFill>
                <a:latin typeface="Assistant" panose="00000500000000000000" pitchFamily="2" charset="-79"/>
                <a:cs typeface="Assistant" panose="00000500000000000000" pitchFamily="2" charset="-79"/>
              </a:rPr>
              <a:t>מיומנויות תעסוקתיות,</a:t>
            </a:r>
            <a:r>
              <a:rPr lang="en-US" b="1" dirty="0" smtClean="0">
                <a:solidFill>
                  <a:srgbClr val="002060"/>
                </a:solidFill>
                <a:latin typeface="Assistant" panose="00000500000000000000" pitchFamily="2" charset="-79"/>
                <a:cs typeface="Assistant" panose="00000500000000000000" pitchFamily="2" charset="-79"/>
              </a:rPr>
              <a:t> Soft Skills </a:t>
            </a:r>
            <a:endParaRPr lang="en-US" b="1" dirty="0">
              <a:solidFill>
                <a:srgbClr val="002060"/>
              </a:solidFill>
            </a:endParaRPr>
          </a:p>
        </p:txBody>
      </p:sp>
      <p:sp>
        <p:nvSpPr>
          <p:cNvPr id="11" name="Content Placeholder 10"/>
          <p:cNvSpPr>
            <a:spLocks noGrp="1"/>
          </p:cNvSpPr>
          <p:nvPr>
            <p:ph idx="1"/>
          </p:nvPr>
        </p:nvSpPr>
        <p:spPr>
          <a:xfrm>
            <a:off x="838200" y="1725711"/>
            <a:ext cx="10515600" cy="4351338"/>
          </a:xfrm>
        </p:spPr>
        <p:txBody>
          <a:bodyPr>
            <a:normAutofit lnSpcReduction="10000"/>
          </a:bodyPr>
          <a:lstStyle/>
          <a:p>
            <a:pPr algn="r" rtl="1">
              <a:lnSpc>
                <a:spcPct val="150000"/>
              </a:lnSpc>
            </a:pPr>
            <a:r>
              <a:rPr lang="he-IL" dirty="0">
                <a:solidFill>
                  <a:srgbClr val="002060"/>
                </a:solidFill>
                <a:latin typeface="Assistant SemiBold" panose="00000700000000000000" pitchFamily="2" charset="-79"/>
                <a:cs typeface="Assistant SemiBold" panose="00000700000000000000" pitchFamily="2" charset="-79"/>
              </a:rPr>
              <a:t>חשיבה יזמית</a:t>
            </a:r>
          </a:p>
          <a:p>
            <a:pPr algn="r" rtl="1">
              <a:lnSpc>
                <a:spcPct val="150000"/>
              </a:lnSpc>
            </a:pPr>
            <a:r>
              <a:rPr lang="he-IL" dirty="0" err="1">
                <a:solidFill>
                  <a:srgbClr val="002060"/>
                </a:solidFill>
                <a:latin typeface="Assistant SemiBold" panose="00000700000000000000" pitchFamily="2" charset="-79"/>
                <a:cs typeface="Assistant SemiBold" panose="00000700000000000000" pitchFamily="2" charset="-79"/>
              </a:rPr>
              <a:t>מולטידיסיפלינריות</a:t>
            </a:r>
            <a:endParaRPr lang="he-IL" dirty="0">
              <a:solidFill>
                <a:srgbClr val="002060"/>
              </a:solidFill>
              <a:latin typeface="Assistant SemiBold" panose="00000700000000000000" pitchFamily="2" charset="-79"/>
              <a:cs typeface="Assistant SemiBold" panose="00000700000000000000" pitchFamily="2" charset="-79"/>
            </a:endParaRPr>
          </a:p>
          <a:p>
            <a:pPr algn="r" rtl="1">
              <a:lnSpc>
                <a:spcPct val="150000"/>
              </a:lnSpc>
            </a:pPr>
            <a:r>
              <a:rPr lang="he-IL" dirty="0">
                <a:solidFill>
                  <a:srgbClr val="002060"/>
                </a:solidFill>
                <a:latin typeface="Assistant SemiBold" panose="00000700000000000000" pitchFamily="2" charset="-79"/>
                <a:cs typeface="Assistant SemiBold" panose="00000700000000000000" pitchFamily="2" charset="-79"/>
              </a:rPr>
              <a:t>ורסטיליות</a:t>
            </a:r>
          </a:p>
          <a:p>
            <a:pPr algn="r" rtl="1">
              <a:lnSpc>
                <a:spcPct val="150000"/>
              </a:lnSpc>
            </a:pPr>
            <a:r>
              <a:rPr lang="he-IL" dirty="0">
                <a:solidFill>
                  <a:srgbClr val="002060"/>
                </a:solidFill>
                <a:latin typeface="Assistant SemiBold" panose="00000700000000000000" pitchFamily="2" charset="-79"/>
                <a:cs typeface="Assistant SemiBold" panose="00000700000000000000" pitchFamily="2" charset="-79"/>
              </a:rPr>
              <a:t>החלטות מבוססות </a:t>
            </a:r>
            <a:r>
              <a:rPr lang="en-US" dirty="0">
                <a:solidFill>
                  <a:srgbClr val="002060"/>
                </a:solidFill>
                <a:latin typeface="Assistant SemiBold" panose="00000700000000000000" pitchFamily="2" charset="-79"/>
                <a:cs typeface="Assistant SemiBold" panose="00000700000000000000" pitchFamily="2" charset="-79"/>
              </a:rPr>
              <a:t>DATA</a:t>
            </a:r>
            <a:endParaRPr lang="he-IL" dirty="0">
              <a:solidFill>
                <a:srgbClr val="002060"/>
              </a:solidFill>
              <a:latin typeface="Assistant SemiBold" panose="00000700000000000000" pitchFamily="2" charset="-79"/>
              <a:cs typeface="Assistant SemiBold" panose="00000700000000000000" pitchFamily="2" charset="-79"/>
            </a:endParaRPr>
          </a:p>
          <a:p>
            <a:pPr algn="r" rtl="1">
              <a:lnSpc>
                <a:spcPct val="150000"/>
              </a:lnSpc>
            </a:pPr>
            <a:r>
              <a:rPr lang="he-IL" dirty="0">
                <a:solidFill>
                  <a:srgbClr val="002060"/>
                </a:solidFill>
                <a:latin typeface="Assistant SemiBold" panose="00000700000000000000" pitchFamily="2" charset="-79"/>
                <a:cs typeface="Assistant SemiBold" panose="00000700000000000000" pitchFamily="2" charset="-79"/>
              </a:rPr>
              <a:t>יכולת למידה עצמית</a:t>
            </a:r>
          </a:p>
          <a:p>
            <a:pPr algn="r" rtl="1">
              <a:lnSpc>
                <a:spcPct val="150000"/>
              </a:lnSpc>
            </a:pPr>
            <a:r>
              <a:rPr lang="he-IL" dirty="0">
                <a:solidFill>
                  <a:srgbClr val="002060"/>
                </a:solidFill>
                <a:latin typeface="Assistant SemiBold" panose="00000700000000000000" pitchFamily="2" charset="-79"/>
                <a:cs typeface="Assistant SemiBold" panose="00000700000000000000" pitchFamily="2" charset="-79"/>
              </a:rPr>
              <a:t>ניהול זמן ותכנון</a:t>
            </a:r>
          </a:p>
          <a:p>
            <a:pPr algn="r" rtl="1">
              <a:lnSpc>
                <a:spcPct val="150000"/>
              </a:lnSpc>
            </a:pPr>
            <a:endParaRPr lang="he-IL" dirty="0">
              <a:solidFill>
                <a:srgbClr val="002060"/>
              </a:solidFill>
              <a:latin typeface="Assistant SemiBold" panose="00000700000000000000" pitchFamily="2" charset="-79"/>
              <a:cs typeface="Assistant SemiBold" panose="00000700000000000000" pitchFamily="2" charset="-79"/>
            </a:endParaRPr>
          </a:p>
          <a:p>
            <a:pPr algn="r" rtl="1">
              <a:lnSpc>
                <a:spcPct val="150000"/>
              </a:lnSpc>
            </a:pPr>
            <a:endParaRPr lang="en-US" dirty="0">
              <a:solidFill>
                <a:srgbClr val="002060"/>
              </a:solidFill>
            </a:endParaRPr>
          </a:p>
        </p:txBody>
      </p:sp>
      <p:pic>
        <p:nvPicPr>
          <p:cNvPr id="18"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
        <p:nvSpPr>
          <p:cNvPr id="12" name="Rectangle 11"/>
          <p:cNvSpPr/>
          <p:nvPr/>
        </p:nvSpPr>
        <p:spPr>
          <a:xfrm>
            <a:off x="918609" y="1690688"/>
            <a:ext cx="6096000" cy="3769878"/>
          </a:xfrm>
          <a:prstGeom prst="rect">
            <a:avLst/>
          </a:prstGeom>
        </p:spPr>
        <p:txBody>
          <a:bodyPr>
            <a:spAutoFit/>
          </a:bodyPr>
          <a:lstStyle/>
          <a:p>
            <a:pPr marL="228600" indent="-228600" algn="r" rtl="1">
              <a:lnSpc>
                <a:spcPct val="150000"/>
              </a:lnSpc>
              <a:spcBef>
                <a:spcPts val="1000"/>
              </a:spcBef>
              <a:buFont typeface="Arial" panose="020B0604020202020204" pitchFamily="34" charset="0"/>
              <a:buChar char="•"/>
            </a:pPr>
            <a:r>
              <a:rPr lang="he-IL" sz="2800" dirty="0">
                <a:solidFill>
                  <a:srgbClr val="002060"/>
                </a:solidFill>
                <a:latin typeface="Assistant SemiBold" panose="00000700000000000000" pitchFamily="2" charset="-79"/>
                <a:cs typeface="Assistant SemiBold" panose="00000700000000000000" pitchFamily="2" charset="-79"/>
              </a:rPr>
              <a:t>יצירתיות ודינמיות</a:t>
            </a:r>
          </a:p>
          <a:p>
            <a:pPr marL="228600" indent="-228600" algn="r" rtl="1">
              <a:lnSpc>
                <a:spcPct val="150000"/>
              </a:lnSpc>
              <a:spcBef>
                <a:spcPts val="1000"/>
              </a:spcBef>
              <a:buFont typeface="Arial" panose="020B0604020202020204" pitchFamily="34" charset="0"/>
              <a:buChar char="•"/>
            </a:pPr>
            <a:r>
              <a:rPr lang="he-IL" sz="2800" dirty="0">
                <a:solidFill>
                  <a:srgbClr val="002060"/>
                </a:solidFill>
                <a:latin typeface="Assistant SemiBold" panose="00000700000000000000" pitchFamily="2" charset="-79"/>
                <a:cs typeface="Assistant SemiBold" panose="00000700000000000000" pitchFamily="2" charset="-79"/>
              </a:rPr>
              <a:t>מיתוג עצמי</a:t>
            </a:r>
          </a:p>
          <a:p>
            <a:pPr marL="228600" indent="-228600" algn="r" rtl="1">
              <a:lnSpc>
                <a:spcPct val="150000"/>
              </a:lnSpc>
              <a:spcBef>
                <a:spcPts val="1000"/>
              </a:spcBef>
              <a:buFont typeface="Arial" panose="020B0604020202020204" pitchFamily="34" charset="0"/>
              <a:buChar char="•"/>
            </a:pPr>
            <a:r>
              <a:rPr lang="he-IL" sz="2800" dirty="0">
                <a:solidFill>
                  <a:srgbClr val="002060"/>
                </a:solidFill>
                <a:latin typeface="Assistant SemiBold" panose="00000700000000000000" pitchFamily="2" charset="-79"/>
                <a:cs typeface="Assistant SemiBold" panose="00000700000000000000" pitchFamily="2" charset="-79"/>
              </a:rPr>
              <a:t>למידה עצמאית של כלי עבודה</a:t>
            </a:r>
          </a:p>
          <a:p>
            <a:pPr marL="228600" indent="-228600" algn="r" rtl="1">
              <a:lnSpc>
                <a:spcPct val="150000"/>
              </a:lnSpc>
              <a:spcBef>
                <a:spcPts val="1000"/>
              </a:spcBef>
              <a:buFont typeface="Arial" panose="020B0604020202020204" pitchFamily="34" charset="0"/>
              <a:buChar char="•"/>
            </a:pPr>
            <a:r>
              <a:rPr lang="he-IL" sz="2800" dirty="0">
                <a:solidFill>
                  <a:srgbClr val="002060"/>
                </a:solidFill>
                <a:latin typeface="Assistant SemiBold" panose="00000700000000000000" pitchFamily="2" charset="-79"/>
                <a:cs typeface="Assistant SemiBold" panose="00000700000000000000" pitchFamily="2" charset="-79"/>
              </a:rPr>
              <a:t>יכולות ניהוליות</a:t>
            </a:r>
            <a:r>
              <a:rPr lang="en-US" sz="2800" dirty="0">
                <a:solidFill>
                  <a:srgbClr val="002060"/>
                </a:solidFill>
                <a:latin typeface="Assistant SemiBold" panose="00000700000000000000" pitchFamily="2" charset="-79"/>
                <a:cs typeface="Assistant SemiBold" panose="00000700000000000000" pitchFamily="2" charset="-79"/>
              </a:rPr>
              <a:t>-</a:t>
            </a:r>
            <a:r>
              <a:rPr lang="he-IL" sz="2800" dirty="0">
                <a:solidFill>
                  <a:srgbClr val="002060"/>
                </a:solidFill>
                <a:latin typeface="Assistant SemiBold" panose="00000700000000000000" pitchFamily="2" charset="-79"/>
                <a:cs typeface="Assistant SemiBold" panose="00000700000000000000" pitchFamily="2" charset="-79"/>
              </a:rPr>
              <a:t> מו"מ, משברים</a:t>
            </a:r>
          </a:p>
          <a:p>
            <a:pPr marL="228600" indent="-228600" algn="r" rtl="1">
              <a:lnSpc>
                <a:spcPct val="150000"/>
              </a:lnSpc>
              <a:spcBef>
                <a:spcPts val="1000"/>
              </a:spcBef>
              <a:buFont typeface="Arial" panose="020B0604020202020204" pitchFamily="34" charset="0"/>
              <a:buChar char="•"/>
            </a:pPr>
            <a:r>
              <a:rPr lang="he-IL" sz="2800" dirty="0">
                <a:solidFill>
                  <a:srgbClr val="002060"/>
                </a:solidFill>
                <a:latin typeface="Assistant SemiBold" panose="00000700000000000000" pitchFamily="2" charset="-79"/>
                <a:cs typeface="Assistant SemiBold" panose="00000700000000000000" pitchFamily="2" charset="-79"/>
              </a:rPr>
              <a:t>יכולת עבודה בצוות</a:t>
            </a:r>
          </a:p>
        </p:txBody>
      </p:sp>
    </p:spTree>
    <p:extLst>
      <p:ext uri="{BB962C8B-B14F-4D97-AF65-F5344CB8AC3E}">
        <p14:creationId xmlns:p14="http://schemas.microsoft.com/office/powerpoint/2010/main" val="1399358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1761" y="1071563"/>
            <a:ext cx="9286875" cy="5086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838199" y="0"/>
            <a:ext cx="10515600" cy="1325563"/>
          </a:xfrm>
        </p:spPr>
        <p:txBody>
          <a:bodyPr/>
          <a:lstStyle/>
          <a:p>
            <a:pPr algn="r" rtl="1"/>
            <a:r>
              <a:rPr lang="he-IL" dirty="0" smtClean="0">
                <a:solidFill>
                  <a:srgbClr val="002060"/>
                </a:solidFill>
                <a:latin typeface="Assistant" panose="00000500000000000000" pitchFamily="2" charset="-79"/>
                <a:cs typeface="Assistant" panose="00000500000000000000" pitchFamily="2" charset="-79"/>
              </a:rPr>
              <a:t>מעבר לאונליין – </a:t>
            </a:r>
            <a:r>
              <a:rPr lang="en-US" b="1" dirty="0" smtClean="0">
                <a:solidFill>
                  <a:srgbClr val="002060"/>
                </a:solidFill>
                <a:latin typeface="Assistant" panose="00000500000000000000" pitchFamily="2" charset="-79"/>
                <a:cs typeface="Assistant" panose="00000500000000000000" pitchFamily="2" charset="-79"/>
              </a:rPr>
              <a:t>SCALE</a:t>
            </a:r>
            <a:r>
              <a:rPr lang="he-IL" b="1" dirty="0" smtClean="0">
                <a:solidFill>
                  <a:srgbClr val="002060"/>
                </a:solidFill>
                <a:latin typeface="Assistant" panose="00000500000000000000" pitchFamily="2" charset="-79"/>
                <a:cs typeface="Assistant" panose="00000500000000000000" pitchFamily="2" charset="-79"/>
              </a:rPr>
              <a:t>, נגישות לפריפריה</a:t>
            </a:r>
            <a:endParaRPr lang="en-US" b="1" dirty="0">
              <a:solidFill>
                <a:srgbClr val="002060"/>
              </a:solidFill>
              <a:latin typeface="Assistant" panose="00000500000000000000" pitchFamily="2" charset="-79"/>
              <a:cs typeface="Assistant" panose="00000500000000000000" pitchFamily="2" charset="-79"/>
            </a:endParaRPr>
          </a:p>
        </p:txBody>
      </p:sp>
      <p:pic>
        <p:nvPicPr>
          <p:cNvPr id="6"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829350">
            <a:off x="373784" y="3622780"/>
            <a:ext cx="4699002" cy="2292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41389">
            <a:off x="5219162" y="3529251"/>
            <a:ext cx="6255681"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619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9290" y="560456"/>
            <a:ext cx="6791066"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b="1" dirty="0" smtClean="0">
                <a:solidFill>
                  <a:srgbClr val="002060"/>
                </a:solidFill>
                <a:latin typeface="Assistant" panose="00000500000000000000" pitchFamily="2" charset="-79"/>
                <a:cs typeface="Assistant" panose="00000500000000000000" pitchFamily="2" charset="-79"/>
              </a:rPr>
              <a:t>החיבור לתעשייה</a:t>
            </a:r>
            <a:endParaRPr lang="en-US" b="1" dirty="0">
              <a:solidFill>
                <a:srgbClr val="002060"/>
              </a:solidFill>
              <a:latin typeface="Assistant" panose="00000500000000000000" pitchFamily="2" charset="-79"/>
              <a:cs typeface="Assistant" panose="00000500000000000000" pitchFamily="2" charset="-79"/>
            </a:endParaRPr>
          </a:p>
        </p:txBody>
      </p:sp>
      <p:grpSp>
        <p:nvGrpSpPr>
          <p:cNvPr id="5" name="Google Shape;1965;p42"/>
          <p:cNvGrpSpPr/>
          <p:nvPr/>
        </p:nvGrpSpPr>
        <p:grpSpPr>
          <a:xfrm flipH="1">
            <a:off x="8392913" y="2129278"/>
            <a:ext cx="640030" cy="998273"/>
            <a:chOff x="6542433" y="1193579"/>
            <a:chExt cx="2186002" cy="3482874"/>
          </a:xfrm>
        </p:grpSpPr>
        <p:sp>
          <p:nvSpPr>
            <p:cNvPr id="6" name="Google Shape;1966;p42"/>
            <p:cNvSpPr/>
            <p:nvPr/>
          </p:nvSpPr>
          <p:spPr>
            <a:xfrm>
              <a:off x="6588489" y="3924143"/>
              <a:ext cx="469148" cy="528024"/>
            </a:xfrm>
            <a:custGeom>
              <a:avLst/>
              <a:gdLst/>
              <a:ahLst/>
              <a:cxnLst/>
              <a:rect l="l" t="t" r="r" b="b"/>
              <a:pathLst>
                <a:path w="14638" h="16475" extrusionOk="0">
                  <a:moveTo>
                    <a:pt x="10059" y="0"/>
                  </a:moveTo>
                  <a:lnTo>
                    <a:pt x="1" y="12465"/>
                  </a:lnTo>
                  <a:lnTo>
                    <a:pt x="3158" y="16475"/>
                  </a:lnTo>
                  <a:lnTo>
                    <a:pt x="14637" y="6115"/>
                  </a:lnTo>
                  <a:lnTo>
                    <a:pt x="10059" y="0"/>
                  </a:ln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7" name="Google Shape;1967;p42"/>
            <p:cNvSpPr/>
            <p:nvPr/>
          </p:nvSpPr>
          <p:spPr>
            <a:xfrm>
              <a:off x="6823031" y="2566088"/>
              <a:ext cx="703690" cy="1651537"/>
            </a:xfrm>
            <a:custGeom>
              <a:avLst/>
              <a:gdLst/>
              <a:ahLst/>
              <a:cxnLst/>
              <a:rect l="l" t="t" r="r" b="b"/>
              <a:pathLst>
                <a:path w="21956" h="51530" extrusionOk="0">
                  <a:moveTo>
                    <a:pt x="2624" y="0"/>
                  </a:moveTo>
                  <a:lnTo>
                    <a:pt x="2624" y="0"/>
                  </a:lnTo>
                  <a:cubicBezTo>
                    <a:pt x="2624" y="1"/>
                    <a:pt x="9642" y="29758"/>
                    <a:pt x="9775" y="30326"/>
                  </a:cubicBezTo>
                  <a:cubicBezTo>
                    <a:pt x="9926" y="30894"/>
                    <a:pt x="1" y="41888"/>
                    <a:pt x="1" y="41888"/>
                  </a:cubicBezTo>
                  <a:lnTo>
                    <a:pt x="5632" y="51529"/>
                  </a:lnTo>
                  <a:cubicBezTo>
                    <a:pt x="5632" y="51529"/>
                    <a:pt x="20619" y="36174"/>
                    <a:pt x="21288" y="34687"/>
                  </a:cubicBezTo>
                  <a:cubicBezTo>
                    <a:pt x="21956" y="33200"/>
                    <a:pt x="17328" y="2473"/>
                    <a:pt x="17328" y="2473"/>
                  </a:cubicBezTo>
                  <a:lnTo>
                    <a:pt x="2624" y="0"/>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 name="Google Shape;1968;p42"/>
            <p:cNvSpPr/>
            <p:nvPr/>
          </p:nvSpPr>
          <p:spPr>
            <a:xfrm>
              <a:off x="7310351" y="2645348"/>
              <a:ext cx="121053" cy="363639"/>
            </a:xfrm>
            <a:custGeom>
              <a:avLst/>
              <a:gdLst/>
              <a:ahLst/>
              <a:cxnLst/>
              <a:rect l="l" t="t" r="r" b="b"/>
              <a:pathLst>
                <a:path w="3777" h="11346" extrusionOk="0">
                  <a:moveTo>
                    <a:pt x="2123" y="0"/>
                  </a:moveTo>
                  <a:lnTo>
                    <a:pt x="1805" y="67"/>
                  </a:lnTo>
                  <a:lnTo>
                    <a:pt x="1" y="2623"/>
                  </a:lnTo>
                  <a:cubicBezTo>
                    <a:pt x="1" y="2623"/>
                    <a:pt x="3727" y="11011"/>
                    <a:pt x="3777" y="11345"/>
                  </a:cubicBezTo>
                  <a:lnTo>
                    <a:pt x="2123" y="0"/>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 name="Google Shape;1969;p42"/>
            <p:cNvSpPr/>
            <p:nvPr/>
          </p:nvSpPr>
          <p:spPr>
            <a:xfrm>
              <a:off x="6787712" y="2552146"/>
              <a:ext cx="964993" cy="1660639"/>
            </a:xfrm>
            <a:custGeom>
              <a:avLst/>
              <a:gdLst/>
              <a:ahLst/>
              <a:cxnLst/>
              <a:rect l="l" t="t" r="r" b="b"/>
              <a:pathLst>
                <a:path w="30109" h="51814" extrusionOk="0">
                  <a:moveTo>
                    <a:pt x="1103" y="1"/>
                  </a:moveTo>
                  <a:lnTo>
                    <a:pt x="819" y="1154"/>
                  </a:lnTo>
                  <a:cubicBezTo>
                    <a:pt x="0" y="4512"/>
                    <a:pt x="501" y="8054"/>
                    <a:pt x="2239" y="11062"/>
                  </a:cubicBezTo>
                  <a:lnTo>
                    <a:pt x="14787" y="32800"/>
                  </a:lnTo>
                  <a:cubicBezTo>
                    <a:pt x="15673" y="34337"/>
                    <a:pt x="16308" y="36008"/>
                    <a:pt x="16709" y="37745"/>
                  </a:cubicBezTo>
                  <a:lnTo>
                    <a:pt x="19833" y="51814"/>
                  </a:lnTo>
                  <a:lnTo>
                    <a:pt x="30109" y="51814"/>
                  </a:lnTo>
                  <a:cubicBezTo>
                    <a:pt x="30109" y="51814"/>
                    <a:pt x="28839" y="42173"/>
                    <a:pt x="27703" y="35122"/>
                  </a:cubicBezTo>
                  <a:cubicBezTo>
                    <a:pt x="26851" y="29809"/>
                    <a:pt x="19750" y="13318"/>
                    <a:pt x="16308" y="5531"/>
                  </a:cubicBezTo>
                  <a:lnTo>
                    <a:pt x="18430" y="2908"/>
                  </a:lnTo>
                  <a:lnTo>
                    <a:pt x="14720" y="2290"/>
                  </a:lnTo>
                  <a:lnTo>
                    <a:pt x="1103" y="1"/>
                  </a:lnTo>
                  <a:close/>
                </a:path>
              </a:pathLst>
            </a:custGeom>
            <a:solidFill>
              <a:schemeClr val="dk2"/>
            </a:solidFill>
            <a:ln>
              <a:noFill/>
            </a:ln>
          </p:spPr>
          <p:txBody>
            <a:bodyPr spcFirstLastPara="1" wrap="square" lIns="121900" tIns="121900" rIns="121900" bIns="121900" anchor="ctr" anchorCtr="0">
              <a:noAutofit/>
            </a:bodyPr>
            <a:lstStyle/>
            <a:p>
              <a:pPr algn="l" rtl="0"/>
              <a:endParaRPr sz="2400"/>
            </a:p>
          </p:txBody>
        </p:sp>
        <p:sp>
          <p:nvSpPr>
            <p:cNvPr id="10" name="Google Shape;1970;p42"/>
            <p:cNvSpPr/>
            <p:nvPr/>
          </p:nvSpPr>
          <p:spPr>
            <a:xfrm>
              <a:off x="6867484" y="2821462"/>
              <a:ext cx="405945" cy="534241"/>
            </a:xfrm>
            <a:custGeom>
              <a:avLst/>
              <a:gdLst/>
              <a:ahLst/>
              <a:cxnLst/>
              <a:rect l="l" t="t" r="r" b="b"/>
              <a:pathLst>
                <a:path w="12666" h="16669" extrusionOk="0">
                  <a:moveTo>
                    <a:pt x="2370" y="0"/>
                  </a:moveTo>
                  <a:cubicBezTo>
                    <a:pt x="2089" y="0"/>
                    <a:pt x="1811" y="34"/>
                    <a:pt x="1538" y="103"/>
                  </a:cubicBezTo>
                  <a:cubicBezTo>
                    <a:pt x="903" y="219"/>
                    <a:pt x="352" y="604"/>
                    <a:pt x="1" y="1138"/>
                  </a:cubicBezTo>
                  <a:lnTo>
                    <a:pt x="1" y="1155"/>
                  </a:lnTo>
                  <a:lnTo>
                    <a:pt x="1" y="1172"/>
                  </a:lnTo>
                  <a:cubicBezTo>
                    <a:pt x="101" y="1322"/>
                    <a:pt x="168" y="1439"/>
                    <a:pt x="218" y="1523"/>
                  </a:cubicBezTo>
                  <a:cubicBezTo>
                    <a:pt x="235" y="1556"/>
                    <a:pt x="268" y="1590"/>
                    <a:pt x="301" y="1623"/>
                  </a:cubicBezTo>
                  <a:cubicBezTo>
                    <a:pt x="285" y="1590"/>
                    <a:pt x="268" y="1539"/>
                    <a:pt x="235" y="1506"/>
                  </a:cubicBezTo>
                  <a:cubicBezTo>
                    <a:pt x="186" y="1426"/>
                    <a:pt x="138" y="1315"/>
                    <a:pt x="60" y="1158"/>
                  </a:cubicBezTo>
                  <a:lnTo>
                    <a:pt x="60" y="1158"/>
                  </a:lnTo>
                  <a:cubicBezTo>
                    <a:pt x="412" y="648"/>
                    <a:pt x="959" y="302"/>
                    <a:pt x="1571" y="203"/>
                  </a:cubicBezTo>
                  <a:cubicBezTo>
                    <a:pt x="1820" y="148"/>
                    <a:pt x="2073" y="123"/>
                    <a:pt x="2329" y="123"/>
                  </a:cubicBezTo>
                  <a:cubicBezTo>
                    <a:pt x="2538" y="123"/>
                    <a:pt x="2748" y="139"/>
                    <a:pt x="2958" y="169"/>
                  </a:cubicBezTo>
                  <a:cubicBezTo>
                    <a:pt x="3493" y="286"/>
                    <a:pt x="4028" y="437"/>
                    <a:pt x="4562" y="637"/>
                  </a:cubicBezTo>
                  <a:cubicBezTo>
                    <a:pt x="5164" y="821"/>
                    <a:pt x="5748" y="1072"/>
                    <a:pt x="6317" y="1356"/>
                  </a:cubicBezTo>
                  <a:cubicBezTo>
                    <a:pt x="6935" y="1673"/>
                    <a:pt x="7419" y="2191"/>
                    <a:pt x="7687" y="2843"/>
                  </a:cubicBezTo>
                  <a:cubicBezTo>
                    <a:pt x="7804" y="3177"/>
                    <a:pt x="7837" y="3544"/>
                    <a:pt x="7737" y="3895"/>
                  </a:cubicBezTo>
                  <a:cubicBezTo>
                    <a:pt x="7620" y="4246"/>
                    <a:pt x="7469" y="4597"/>
                    <a:pt x="7286" y="4931"/>
                  </a:cubicBezTo>
                  <a:cubicBezTo>
                    <a:pt x="7085" y="5299"/>
                    <a:pt x="6968" y="5700"/>
                    <a:pt x="6968" y="6118"/>
                  </a:cubicBezTo>
                  <a:cubicBezTo>
                    <a:pt x="7002" y="6552"/>
                    <a:pt x="7202" y="6953"/>
                    <a:pt x="7520" y="7254"/>
                  </a:cubicBezTo>
                  <a:cubicBezTo>
                    <a:pt x="7887" y="7588"/>
                    <a:pt x="8322" y="7855"/>
                    <a:pt x="8789" y="8006"/>
                  </a:cubicBezTo>
                  <a:cubicBezTo>
                    <a:pt x="9241" y="8173"/>
                    <a:pt x="9692" y="8306"/>
                    <a:pt x="10109" y="8524"/>
                  </a:cubicBezTo>
                  <a:cubicBezTo>
                    <a:pt x="10895" y="8908"/>
                    <a:pt x="11530" y="9543"/>
                    <a:pt x="11947" y="10328"/>
                  </a:cubicBezTo>
                  <a:cubicBezTo>
                    <a:pt x="12332" y="11030"/>
                    <a:pt x="12515" y="11815"/>
                    <a:pt x="12482" y="12617"/>
                  </a:cubicBezTo>
                  <a:cubicBezTo>
                    <a:pt x="12449" y="13302"/>
                    <a:pt x="12231" y="13987"/>
                    <a:pt x="11847" y="14572"/>
                  </a:cubicBezTo>
                  <a:cubicBezTo>
                    <a:pt x="11296" y="15424"/>
                    <a:pt x="10494" y="16076"/>
                    <a:pt x="9525" y="16410"/>
                  </a:cubicBezTo>
                  <a:cubicBezTo>
                    <a:pt x="9174" y="16527"/>
                    <a:pt x="8806" y="16610"/>
                    <a:pt x="8439" y="16661"/>
                  </a:cubicBezTo>
                  <a:cubicBezTo>
                    <a:pt x="8472" y="16666"/>
                    <a:pt x="8505" y="16668"/>
                    <a:pt x="8539" y="16668"/>
                  </a:cubicBezTo>
                  <a:cubicBezTo>
                    <a:pt x="8606" y="16668"/>
                    <a:pt x="8672" y="16661"/>
                    <a:pt x="8739" y="16661"/>
                  </a:cubicBezTo>
                  <a:cubicBezTo>
                    <a:pt x="9007" y="16627"/>
                    <a:pt x="9291" y="16577"/>
                    <a:pt x="9558" y="16494"/>
                  </a:cubicBezTo>
                  <a:cubicBezTo>
                    <a:pt x="10544" y="16159"/>
                    <a:pt x="11396" y="15508"/>
                    <a:pt x="11947" y="14639"/>
                  </a:cubicBezTo>
                  <a:cubicBezTo>
                    <a:pt x="12348" y="14037"/>
                    <a:pt x="12582" y="13336"/>
                    <a:pt x="12632" y="12617"/>
                  </a:cubicBezTo>
                  <a:cubicBezTo>
                    <a:pt x="12666" y="11798"/>
                    <a:pt x="12482" y="10980"/>
                    <a:pt x="12098" y="10245"/>
                  </a:cubicBezTo>
                  <a:cubicBezTo>
                    <a:pt x="11663" y="9426"/>
                    <a:pt x="10995" y="8774"/>
                    <a:pt x="10176" y="8356"/>
                  </a:cubicBezTo>
                  <a:cubicBezTo>
                    <a:pt x="9341" y="7922"/>
                    <a:pt x="8338" y="7805"/>
                    <a:pt x="7637" y="7120"/>
                  </a:cubicBezTo>
                  <a:cubicBezTo>
                    <a:pt x="7353" y="6853"/>
                    <a:pt x="7185" y="6502"/>
                    <a:pt x="7152" y="6118"/>
                  </a:cubicBezTo>
                  <a:cubicBezTo>
                    <a:pt x="7152" y="5733"/>
                    <a:pt x="7252" y="5349"/>
                    <a:pt x="7453" y="5015"/>
                  </a:cubicBezTo>
                  <a:cubicBezTo>
                    <a:pt x="7637" y="4681"/>
                    <a:pt x="7804" y="4313"/>
                    <a:pt x="7921" y="3929"/>
                  </a:cubicBezTo>
                  <a:cubicBezTo>
                    <a:pt x="8004" y="3544"/>
                    <a:pt x="7987" y="3143"/>
                    <a:pt x="7837" y="2776"/>
                  </a:cubicBezTo>
                  <a:cubicBezTo>
                    <a:pt x="7570" y="2108"/>
                    <a:pt x="7052" y="1539"/>
                    <a:pt x="6383" y="1222"/>
                  </a:cubicBezTo>
                  <a:cubicBezTo>
                    <a:pt x="5815" y="921"/>
                    <a:pt x="5214" y="687"/>
                    <a:pt x="4596" y="487"/>
                  </a:cubicBezTo>
                  <a:cubicBezTo>
                    <a:pt x="4078" y="303"/>
                    <a:pt x="3526" y="153"/>
                    <a:pt x="2975" y="52"/>
                  </a:cubicBezTo>
                  <a:cubicBezTo>
                    <a:pt x="2773" y="18"/>
                    <a:pt x="2571" y="0"/>
                    <a:pt x="2370" y="0"/>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1" name="Google Shape;1971;p42"/>
            <p:cNvSpPr/>
            <p:nvPr/>
          </p:nvSpPr>
          <p:spPr>
            <a:xfrm>
              <a:off x="7434609" y="3271348"/>
              <a:ext cx="275277" cy="628180"/>
            </a:xfrm>
            <a:custGeom>
              <a:avLst/>
              <a:gdLst/>
              <a:ahLst/>
              <a:cxnLst/>
              <a:rect l="l" t="t" r="r" b="b"/>
              <a:pathLst>
                <a:path w="8589" h="19600" extrusionOk="0">
                  <a:moveTo>
                    <a:pt x="3275" y="0"/>
                  </a:moveTo>
                  <a:lnTo>
                    <a:pt x="3275" y="0"/>
                  </a:lnTo>
                  <a:cubicBezTo>
                    <a:pt x="2958" y="134"/>
                    <a:pt x="2657" y="301"/>
                    <a:pt x="2389" y="518"/>
                  </a:cubicBezTo>
                  <a:cubicBezTo>
                    <a:pt x="1671" y="1120"/>
                    <a:pt x="1153" y="1939"/>
                    <a:pt x="919" y="2858"/>
                  </a:cubicBezTo>
                  <a:cubicBezTo>
                    <a:pt x="769" y="3492"/>
                    <a:pt x="769" y="4144"/>
                    <a:pt x="919" y="4779"/>
                  </a:cubicBezTo>
                  <a:cubicBezTo>
                    <a:pt x="1103" y="5497"/>
                    <a:pt x="1337" y="6183"/>
                    <a:pt x="1604" y="6868"/>
                  </a:cubicBezTo>
                  <a:cubicBezTo>
                    <a:pt x="1855" y="7586"/>
                    <a:pt x="2089" y="8388"/>
                    <a:pt x="1938" y="9207"/>
                  </a:cubicBezTo>
                  <a:cubicBezTo>
                    <a:pt x="1805" y="10009"/>
                    <a:pt x="1287" y="10744"/>
                    <a:pt x="953" y="11579"/>
                  </a:cubicBezTo>
                  <a:cubicBezTo>
                    <a:pt x="0" y="13969"/>
                    <a:pt x="969" y="16675"/>
                    <a:pt x="3208" y="17929"/>
                  </a:cubicBezTo>
                  <a:cubicBezTo>
                    <a:pt x="3776" y="18246"/>
                    <a:pt x="4394" y="18463"/>
                    <a:pt x="5029" y="18547"/>
                  </a:cubicBezTo>
                  <a:cubicBezTo>
                    <a:pt x="5614" y="18647"/>
                    <a:pt x="6132" y="18697"/>
                    <a:pt x="6600" y="18764"/>
                  </a:cubicBezTo>
                  <a:cubicBezTo>
                    <a:pt x="6984" y="18831"/>
                    <a:pt x="7369" y="18931"/>
                    <a:pt x="7736" y="19065"/>
                  </a:cubicBezTo>
                  <a:cubicBezTo>
                    <a:pt x="8037" y="19198"/>
                    <a:pt x="8321" y="19382"/>
                    <a:pt x="8588" y="19599"/>
                  </a:cubicBezTo>
                  <a:cubicBezTo>
                    <a:pt x="8521" y="19533"/>
                    <a:pt x="8471" y="19466"/>
                    <a:pt x="8405" y="19416"/>
                  </a:cubicBezTo>
                  <a:cubicBezTo>
                    <a:pt x="8204" y="19249"/>
                    <a:pt x="7987" y="19115"/>
                    <a:pt x="7770" y="18998"/>
                  </a:cubicBezTo>
                  <a:cubicBezTo>
                    <a:pt x="7402" y="18848"/>
                    <a:pt x="7001" y="18731"/>
                    <a:pt x="6617" y="18664"/>
                  </a:cubicBezTo>
                  <a:cubicBezTo>
                    <a:pt x="6149" y="18580"/>
                    <a:pt x="5631" y="18530"/>
                    <a:pt x="5046" y="18430"/>
                  </a:cubicBezTo>
                  <a:cubicBezTo>
                    <a:pt x="4428" y="18330"/>
                    <a:pt x="3826" y="18112"/>
                    <a:pt x="3275" y="17795"/>
                  </a:cubicBezTo>
                  <a:cubicBezTo>
                    <a:pt x="2657" y="17444"/>
                    <a:pt x="2105" y="16943"/>
                    <a:pt x="1688" y="16358"/>
                  </a:cubicBezTo>
                  <a:cubicBezTo>
                    <a:pt x="719" y="14988"/>
                    <a:pt x="518" y="13217"/>
                    <a:pt x="1120" y="11646"/>
                  </a:cubicBezTo>
                  <a:cubicBezTo>
                    <a:pt x="1454" y="10844"/>
                    <a:pt x="1972" y="10092"/>
                    <a:pt x="2122" y="9240"/>
                  </a:cubicBezTo>
                  <a:cubicBezTo>
                    <a:pt x="2272" y="8371"/>
                    <a:pt x="2022" y="7536"/>
                    <a:pt x="1771" y="6817"/>
                  </a:cubicBezTo>
                  <a:cubicBezTo>
                    <a:pt x="1504" y="6132"/>
                    <a:pt x="1253" y="5447"/>
                    <a:pt x="1069" y="4746"/>
                  </a:cubicBezTo>
                  <a:cubicBezTo>
                    <a:pt x="919" y="4127"/>
                    <a:pt x="902" y="3492"/>
                    <a:pt x="1053" y="2891"/>
                  </a:cubicBezTo>
                  <a:cubicBezTo>
                    <a:pt x="1253" y="1989"/>
                    <a:pt x="1738" y="1187"/>
                    <a:pt x="2440" y="585"/>
                  </a:cubicBezTo>
                  <a:cubicBezTo>
                    <a:pt x="2707" y="368"/>
                    <a:pt x="2974" y="184"/>
                    <a:pt x="3275" y="0"/>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2" name="Google Shape;1972;p42"/>
            <p:cNvSpPr/>
            <p:nvPr/>
          </p:nvSpPr>
          <p:spPr>
            <a:xfrm>
              <a:off x="7399802" y="4034427"/>
              <a:ext cx="156372" cy="193903"/>
            </a:xfrm>
            <a:custGeom>
              <a:avLst/>
              <a:gdLst/>
              <a:ahLst/>
              <a:cxnLst/>
              <a:rect l="l" t="t" r="r" b="b"/>
              <a:pathLst>
                <a:path w="4879" h="6050" extrusionOk="0">
                  <a:moveTo>
                    <a:pt x="0" y="1"/>
                  </a:moveTo>
                  <a:cubicBezTo>
                    <a:pt x="0" y="34"/>
                    <a:pt x="451" y="151"/>
                    <a:pt x="1120" y="486"/>
                  </a:cubicBezTo>
                  <a:cubicBezTo>
                    <a:pt x="1504" y="686"/>
                    <a:pt x="1871" y="920"/>
                    <a:pt x="2206" y="1187"/>
                  </a:cubicBezTo>
                  <a:cubicBezTo>
                    <a:pt x="3041" y="1839"/>
                    <a:pt x="3726" y="2691"/>
                    <a:pt x="4177" y="3643"/>
                  </a:cubicBezTo>
                  <a:cubicBezTo>
                    <a:pt x="4361" y="4028"/>
                    <a:pt x="4511" y="4445"/>
                    <a:pt x="4628" y="4863"/>
                  </a:cubicBezTo>
                  <a:cubicBezTo>
                    <a:pt x="4812" y="5582"/>
                    <a:pt x="4829" y="6049"/>
                    <a:pt x="4862" y="6049"/>
                  </a:cubicBezTo>
                  <a:cubicBezTo>
                    <a:pt x="4879" y="5932"/>
                    <a:pt x="4879" y="5832"/>
                    <a:pt x="4879" y="5715"/>
                  </a:cubicBezTo>
                  <a:cubicBezTo>
                    <a:pt x="4879" y="5598"/>
                    <a:pt x="4862" y="5465"/>
                    <a:pt x="4846" y="5331"/>
                  </a:cubicBezTo>
                  <a:cubicBezTo>
                    <a:pt x="4829" y="5164"/>
                    <a:pt x="4795" y="4997"/>
                    <a:pt x="4762" y="4830"/>
                  </a:cubicBezTo>
                  <a:cubicBezTo>
                    <a:pt x="4662" y="4395"/>
                    <a:pt x="4528" y="3978"/>
                    <a:pt x="4328" y="3577"/>
                  </a:cubicBezTo>
                  <a:cubicBezTo>
                    <a:pt x="3876" y="2574"/>
                    <a:pt x="3191" y="1705"/>
                    <a:pt x="2306" y="1054"/>
                  </a:cubicBezTo>
                  <a:cubicBezTo>
                    <a:pt x="1955" y="786"/>
                    <a:pt x="1571" y="552"/>
                    <a:pt x="1170" y="369"/>
                  </a:cubicBezTo>
                  <a:cubicBezTo>
                    <a:pt x="1019" y="285"/>
                    <a:pt x="852" y="235"/>
                    <a:pt x="702" y="168"/>
                  </a:cubicBezTo>
                  <a:cubicBezTo>
                    <a:pt x="585" y="118"/>
                    <a:pt x="451" y="85"/>
                    <a:pt x="334" y="68"/>
                  </a:cubicBezTo>
                  <a:cubicBezTo>
                    <a:pt x="234" y="18"/>
                    <a:pt x="117" y="1"/>
                    <a:pt x="0" y="1"/>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3" name="Google Shape;1973;p42"/>
            <p:cNvSpPr/>
            <p:nvPr/>
          </p:nvSpPr>
          <p:spPr>
            <a:xfrm>
              <a:off x="7173273" y="2622849"/>
              <a:ext cx="213165" cy="312295"/>
            </a:xfrm>
            <a:custGeom>
              <a:avLst/>
              <a:gdLst/>
              <a:ahLst/>
              <a:cxnLst/>
              <a:rect l="l" t="t" r="r" b="b"/>
              <a:pathLst>
                <a:path w="6651" h="9744" extrusionOk="0">
                  <a:moveTo>
                    <a:pt x="1404" y="0"/>
                  </a:moveTo>
                  <a:cubicBezTo>
                    <a:pt x="1404" y="0"/>
                    <a:pt x="1370" y="34"/>
                    <a:pt x="1304" y="101"/>
                  </a:cubicBezTo>
                  <a:cubicBezTo>
                    <a:pt x="1220" y="201"/>
                    <a:pt x="1120" y="318"/>
                    <a:pt x="1053" y="418"/>
                  </a:cubicBezTo>
                  <a:cubicBezTo>
                    <a:pt x="769" y="836"/>
                    <a:pt x="535" y="1287"/>
                    <a:pt x="368" y="1772"/>
                  </a:cubicBezTo>
                  <a:cubicBezTo>
                    <a:pt x="117" y="2473"/>
                    <a:pt x="0" y="3225"/>
                    <a:pt x="17" y="3977"/>
                  </a:cubicBezTo>
                  <a:cubicBezTo>
                    <a:pt x="50" y="5865"/>
                    <a:pt x="986" y="7619"/>
                    <a:pt x="2557" y="8655"/>
                  </a:cubicBezTo>
                  <a:cubicBezTo>
                    <a:pt x="3175" y="9090"/>
                    <a:pt x="3877" y="9407"/>
                    <a:pt x="4595" y="9574"/>
                  </a:cubicBezTo>
                  <a:cubicBezTo>
                    <a:pt x="5045" y="9679"/>
                    <a:pt x="5495" y="9744"/>
                    <a:pt x="5945" y="9744"/>
                  </a:cubicBezTo>
                  <a:cubicBezTo>
                    <a:pt x="5997" y="9744"/>
                    <a:pt x="6048" y="9743"/>
                    <a:pt x="6099" y="9741"/>
                  </a:cubicBezTo>
                  <a:cubicBezTo>
                    <a:pt x="6233" y="9741"/>
                    <a:pt x="6383" y="9725"/>
                    <a:pt x="6517" y="9708"/>
                  </a:cubicBezTo>
                  <a:cubicBezTo>
                    <a:pt x="6600" y="9691"/>
                    <a:pt x="6650" y="9675"/>
                    <a:pt x="6650" y="9675"/>
                  </a:cubicBezTo>
                  <a:cubicBezTo>
                    <a:pt x="6650" y="9666"/>
                    <a:pt x="6625" y="9663"/>
                    <a:pt x="6577" y="9663"/>
                  </a:cubicBezTo>
                  <a:cubicBezTo>
                    <a:pt x="6510" y="9663"/>
                    <a:pt x="6399" y="9668"/>
                    <a:pt x="6250" y="9668"/>
                  </a:cubicBezTo>
                  <a:cubicBezTo>
                    <a:pt x="5898" y="9668"/>
                    <a:pt x="5333" y="9641"/>
                    <a:pt x="4629" y="9457"/>
                  </a:cubicBezTo>
                  <a:cubicBezTo>
                    <a:pt x="3927" y="9257"/>
                    <a:pt x="3259" y="8939"/>
                    <a:pt x="2657" y="8522"/>
                  </a:cubicBezTo>
                  <a:cubicBezTo>
                    <a:pt x="1153" y="7486"/>
                    <a:pt x="234" y="5798"/>
                    <a:pt x="184" y="3977"/>
                  </a:cubicBezTo>
                  <a:cubicBezTo>
                    <a:pt x="167" y="3242"/>
                    <a:pt x="268" y="2507"/>
                    <a:pt x="485" y="1805"/>
                  </a:cubicBezTo>
                  <a:cubicBezTo>
                    <a:pt x="886" y="619"/>
                    <a:pt x="1437" y="17"/>
                    <a:pt x="1404" y="0"/>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4" name="Google Shape;1974;p42"/>
            <p:cNvSpPr/>
            <p:nvPr/>
          </p:nvSpPr>
          <p:spPr>
            <a:xfrm>
              <a:off x="6893733" y="3575503"/>
              <a:ext cx="311173" cy="452802"/>
            </a:xfrm>
            <a:custGeom>
              <a:avLst/>
              <a:gdLst/>
              <a:ahLst/>
              <a:cxnLst/>
              <a:rect l="l" t="t" r="r" b="b"/>
              <a:pathLst>
                <a:path w="9709" h="14128" extrusionOk="0">
                  <a:moveTo>
                    <a:pt x="6216" y="1"/>
                  </a:moveTo>
                  <a:cubicBezTo>
                    <a:pt x="6266" y="34"/>
                    <a:pt x="6333" y="84"/>
                    <a:pt x="6400" y="118"/>
                  </a:cubicBezTo>
                  <a:cubicBezTo>
                    <a:pt x="6517" y="185"/>
                    <a:pt x="6701" y="302"/>
                    <a:pt x="6935" y="452"/>
                  </a:cubicBezTo>
                  <a:cubicBezTo>
                    <a:pt x="7569" y="870"/>
                    <a:pt x="8138" y="1388"/>
                    <a:pt x="8605" y="2006"/>
                  </a:cubicBezTo>
                  <a:cubicBezTo>
                    <a:pt x="8940" y="2424"/>
                    <a:pt x="9173" y="2891"/>
                    <a:pt x="9341" y="3393"/>
                  </a:cubicBezTo>
                  <a:cubicBezTo>
                    <a:pt x="9508" y="3961"/>
                    <a:pt x="9541" y="4579"/>
                    <a:pt x="9441" y="5164"/>
                  </a:cubicBezTo>
                  <a:cubicBezTo>
                    <a:pt x="9324" y="5815"/>
                    <a:pt x="9023" y="6434"/>
                    <a:pt x="8539" y="6885"/>
                  </a:cubicBezTo>
                  <a:cubicBezTo>
                    <a:pt x="8054" y="7369"/>
                    <a:pt x="7269" y="7536"/>
                    <a:pt x="6767" y="8155"/>
                  </a:cubicBezTo>
                  <a:cubicBezTo>
                    <a:pt x="6517" y="8455"/>
                    <a:pt x="6350" y="8806"/>
                    <a:pt x="6266" y="9174"/>
                  </a:cubicBezTo>
                  <a:cubicBezTo>
                    <a:pt x="6183" y="9525"/>
                    <a:pt x="6133" y="9892"/>
                    <a:pt x="6099" y="10243"/>
                  </a:cubicBezTo>
                  <a:cubicBezTo>
                    <a:pt x="6049" y="10945"/>
                    <a:pt x="5999" y="11630"/>
                    <a:pt x="5765" y="12215"/>
                  </a:cubicBezTo>
                  <a:cubicBezTo>
                    <a:pt x="5548" y="12766"/>
                    <a:pt x="5130" y="13234"/>
                    <a:pt x="4612" y="13518"/>
                  </a:cubicBezTo>
                  <a:cubicBezTo>
                    <a:pt x="4144" y="13769"/>
                    <a:pt x="3643" y="13936"/>
                    <a:pt x="3108" y="13986"/>
                  </a:cubicBezTo>
                  <a:cubicBezTo>
                    <a:pt x="2924" y="13998"/>
                    <a:pt x="2739" y="14004"/>
                    <a:pt x="2553" y="14004"/>
                  </a:cubicBezTo>
                  <a:cubicBezTo>
                    <a:pt x="1981" y="14004"/>
                    <a:pt x="1404" y="13945"/>
                    <a:pt x="836" y="13819"/>
                  </a:cubicBezTo>
                  <a:lnTo>
                    <a:pt x="218" y="13685"/>
                  </a:lnTo>
                  <a:cubicBezTo>
                    <a:pt x="134" y="13668"/>
                    <a:pt x="67" y="13668"/>
                    <a:pt x="0" y="13652"/>
                  </a:cubicBezTo>
                  <a:lnTo>
                    <a:pt x="0" y="13652"/>
                  </a:lnTo>
                  <a:cubicBezTo>
                    <a:pt x="67" y="13685"/>
                    <a:pt x="134" y="13718"/>
                    <a:pt x="201" y="13735"/>
                  </a:cubicBezTo>
                  <a:cubicBezTo>
                    <a:pt x="351" y="13769"/>
                    <a:pt x="552" y="13819"/>
                    <a:pt x="819" y="13886"/>
                  </a:cubicBezTo>
                  <a:cubicBezTo>
                    <a:pt x="1449" y="14054"/>
                    <a:pt x="2102" y="14128"/>
                    <a:pt x="2750" y="14128"/>
                  </a:cubicBezTo>
                  <a:cubicBezTo>
                    <a:pt x="2875" y="14128"/>
                    <a:pt x="3000" y="14125"/>
                    <a:pt x="3125" y="14119"/>
                  </a:cubicBezTo>
                  <a:cubicBezTo>
                    <a:pt x="3676" y="14069"/>
                    <a:pt x="4194" y="13902"/>
                    <a:pt x="4679" y="13652"/>
                  </a:cubicBezTo>
                  <a:cubicBezTo>
                    <a:pt x="5247" y="13351"/>
                    <a:pt x="5681" y="12866"/>
                    <a:pt x="5932" y="12282"/>
                  </a:cubicBezTo>
                  <a:cubicBezTo>
                    <a:pt x="6183" y="11663"/>
                    <a:pt x="6216" y="10962"/>
                    <a:pt x="6283" y="10260"/>
                  </a:cubicBezTo>
                  <a:cubicBezTo>
                    <a:pt x="6350" y="9575"/>
                    <a:pt x="6433" y="8823"/>
                    <a:pt x="6901" y="8271"/>
                  </a:cubicBezTo>
                  <a:cubicBezTo>
                    <a:pt x="7352" y="7703"/>
                    <a:pt x="8121" y="7536"/>
                    <a:pt x="8655" y="7018"/>
                  </a:cubicBezTo>
                  <a:cubicBezTo>
                    <a:pt x="9157" y="6534"/>
                    <a:pt x="9491" y="5899"/>
                    <a:pt x="9608" y="5197"/>
                  </a:cubicBezTo>
                  <a:cubicBezTo>
                    <a:pt x="9708" y="4579"/>
                    <a:pt x="9658" y="3944"/>
                    <a:pt x="9474" y="3342"/>
                  </a:cubicBezTo>
                  <a:cubicBezTo>
                    <a:pt x="9307" y="2825"/>
                    <a:pt x="9057" y="2340"/>
                    <a:pt x="8722" y="1922"/>
                  </a:cubicBezTo>
                  <a:cubicBezTo>
                    <a:pt x="8221" y="1304"/>
                    <a:pt x="7636" y="786"/>
                    <a:pt x="6968" y="385"/>
                  </a:cubicBezTo>
                  <a:cubicBezTo>
                    <a:pt x="6734" y="251"/>
                    <a:pt x="6550" y="151"/>
                    <a:pt x="6417" y="84"/>
                  </a:cubicBezTo>
                  <a:cubicBezTo>
                    <a:pt x="6350" y="51"/>
                    <a:pt x="6283" y="18"/>
                    <a:pt x="6216" y="1"/>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5" name="Google Shape;1975;p42"/>
            <p:cNvSpPr/>
            <p:nvPr/>
          </p:nvSpPr>
          <p:spPr>
            <a:xfrm>
              <a:off x="6894791" y="1202296"/>
              <a:ext cx="649077" cy="652410"/>
            </a:xfrm>
            <a:custGeom>
              <a:avLst/>
              <a:gdLst/>
              <a:ahLst/>
              <a:cxnLst/>
              <a:rect l="l" t="t" r="r" b="b"/>
              <a:pathLst>
                <a:path w="20252" h="20356" extrusionOk="0">
                  <a:moveTo>
                    <a:pt x="6362" y="0"/>
                  </a:moveTo>
                  <a:cubicBezTo>
                    <a:pt x="4673" y="0"/>
                    <a:pt x="3009" y="1120"/>
                    <a:pt x="2173" y="2636"/>
                  </a:cubicBezTo>
                  <a:cubicBezTo>
                    <a:pt x="1187" y="4424"/>
                    <a:pt x="1170" y="6612"/>
                    <a:pt x="1638" y="8601"/>
                  </a:cubicBezTo>
                  <a:cubicBezTo>
                    <a:pt x="1839" y="9436"/>
                    <a:pt x="2106" y="10305"/>
                    <a:pt x="1922" y="11140"/>
                  </a:cubicBezTo>
                  <a:cubicBezTo>
                    <a:pt x="1705" y="12043"/>
                    <a:pt x="1003" y="12728"/>
                    <a:pt x="653" y="13597"/>
                  </a:cubicBezTo>
                  <a:cubicBezTo>
                    <a:pt x="1" y="15234"/>
                    <a:pt x="836" y="17072"/>
                    <a:pt x="1655" y="18659"/>
                  </a:cubicBezTo>
                  <a:cubicBezTo>
                    <a:pt x="2023" y="19378"/>
                    <a:pt x="2490" y="20180"/>
                    <a:pt x="3292" y="20330"/>
                  </a:cubicBezTo>
                  <a:cubicBezTo>
                    <a:pt x="3383" y="20347"/>
                    <a:pt x="3473" y="20355"/>
                    <a:pt x="3562" y="20355"/>
                  </a:cubicBezTo>
                  <a:cubicBezTo>
                    <a:pt x="4339" y="20355"/>
                    <a:pt x="5040" y="19742"/>
                    <a:pt x="5715" y="19277"/>
                  </a:cubicBezTo>
                  <a:cubicBezTo>
                    <a:pt x="6775" y="18566"/>
                    <a:pt x="8029" y="18189"/>
                    <a:pt x="9294" y="18189"/>
                  </a:cubicBezTo>
                  <a:cubicBezTo>
                    <a:pt x="9605" y="18189"/>
                    <a:pt x="9917" y="18212"/>
                    <a:pt x="10227" y="18258"/>
                  </a:cubicBezTo>
                  <a:cubicBezTo>
                    <a:pt x="11998" y="18542"/>
                    <a:pt x="13635" y="19561"/>
                    <a:pt x="15423" y="19595"/>
                  </a:cubicBezTo>
                  <a:cubicBezTo>
                    <a:pt x="15439" y="19595"/>
                    <a:pt x="15455" y="19595"/>
                    <a:pt x="15472" y="19595"/>
                  </a:cubicBezTo>
                  <a:cubicBezTo>
                    <a:pt x="17107" y="19595"/>
                    <a:pt x="18623" y="18763"/>
                    <a:pt x="19516" y="17406"/>
                  </a:cubicBezTo>
                  <a:cubicBezTo>
                    <a:pt x="20051" y="16571"/>
                    <a:pt x="20252" y="15317"/>
                    <a:pt x="19466" y="14699"/>
                  </a:cubicBezTo>
                  <a:cubicBezTo>
                    <a:pt x="18965" y="14298"/>
                    <a:pt x="18180" y="14315"/>
                    <a:pt x="17745" y="13830"/>
                  </a:cubicBezTo>
                  <a:cubicBezTo>
                    <a:pt x="17194" y="13262"/>
                    <a:pt x="17428" y="12343"/>
                    <a:pt x="17712" y="11608"/>
                  </a:cubicBezTo>
                  <a:cubicBezTo>
                    <a:pt x="17996" y="10856"/>
                    <a:pt x="18263" y="9971"/>
                    <a:pt x="17779" y="9353"/>
                  </a:cubicBezTo>
                  <a:cubicBezTo>
                    <a:pt x="17211" y="8651"/>
                    <a:pt x="16008" y="8784"/>
                    <a:pt x="15490" y="8083"/>
                  </a:cubicBezTo>
                  <a:cubicBezTo>
                    <a:pt x="14938" y="7331"/>
                    <a:pt x="15523" y="6278"/>
                    <a:pt x="15490" y="5343"/>
                  </a:cubicBezTo>
                  <a:cubicBezTo>
                    <a:pt x="15473" y="4524"/>
                    <a:pt x="14938" y="3772"/>
                    <a:pt x="14270" y="3271"/>
                  </a:cubicBezTo>
                  <a:cubicBezTo>
                    <a:pt x="13602" y="2786"/>
                    <a:pt x="13501" y="2636"/>
                    <a:pt x="12582" y="948"/>
                  </a:cubicBezTo>
                  <a:lnTo>
                    <a:pt x="7269" y="113"/>
                  </a:lnTo>
                  <a:cubicBezTo>
                    <a:pt x="6969" y="37"/>
                    <a:pt x="6665" y="0"/>
                    <a:pt x="636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 name="Google Shape;1976;p42"/>
            <p:cNvSpPr/>
            <p:nvPr/>
          </p:nvSpPr>
          <p:spPr>
            <a:xfrm>
              <a:off x="6742585" y="1726122"/>
              <a:ext cx="1021914" cy="919258"/>
            </a:xfrm>
            <a:custGeom>
              <a:avLst/>
              <a:gdLst/>
              <a:ahLst/>
              <a:cxnLst/>
              <a:rect l="l" t="t" r="r" b="b"/>
              <a:pathLst>
                <a:path w="31885" h="28682" extrusionOk="0">
                  <a:moveTo>
                    <a:pt x="7711" y="0"/>
                  </a:moveTo>
                  <a:cubicBezTo>
                    <a:pt x="5066" y="0"/>
                    <a:pt x="1" y="900"/>
                    <a:pt x="372" y="7862"/>
                  </a:cubicBezTo>
                  <a:cubicBezTo>
                    <a:pt x="539" y="11288"/>
                    <a:pt x="4165" y="17954"/>
                    <a:pt x="4817" y="19592"/>
                  </a:cubicBezTo>
                  <a:cubicBezTo>
                    <a:pt x="4165" y="21664"/>
                    <a:pt x="2260" y="24888"/>
                    <a:pt x="1843" y="27344"/>
                  </a:cubicBezTo>
                  <a:lnTo>
                    <a:pt x="19838" y="28681"/>
                  </a:lnTo>
                  <a:lnTo>
                    <a:pt x="19721" y="17854"/>
                  </a:lnTo>
                  <a:lnTo>
                    <a:pt x="20991" y="18623"/>
                  </a:lnTo>
                  <a:lnTo>
                    <a:pt x="31885" y="18088"/>
                  </a:lnTo>
                  <a:lnTo>
                    <a:pt x="31517" y="12842"/>
                  </a:lnTo>
                  <a:lnTo>
                    <a:pt x="23614" y="13159"/>
                  </a:lnTo>
                  <a:cubicBezTo>
                    <a:pt x="21829" y="1309"/>
                    <a:pt x="17445" y="703"/>
                    <a:pt x="16567" y="703"/>
                  </a:cubicBezTo>
                  <a:cubicBezTo>
                    <a:pt x="16467" y="703"/>
                    <a:pt x="16412" y="711"/>
                    <a:pt x="16412" y="711"/>
                  </a:cubicBezTo>
                  <a:lnTo>
                    <a:pt x="9261" y="110"/>
                  </a:lnTo>
                  <a:cubicBezTo>
                    <a:pt x="9261" y="110"/>
                    <a:pt x="8633" y="0"/>
                    <a:pt x="7711" y="0"/>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17" name="Google Shape;1977;p42"/>
            <p:cNvSpPr/>
            <p:nvPr/>
          </p:nvSpPr>
          <p:spPr>
            <a:xfrm>
              <a:off x="7382656" y="2039667"/>
              <a:ext cx="63747" cy="258708"/>
            </a:xfrm>
            <a:custGeom>
              <a:avLst/>
              <a:gdLst/>
              <a:ahLst/>
              <a:cxnLst/>
              <a:rect l="l" t="t" r="r" b="b"/>
              <a:pathLst>
                <a:path w="1989" h="8072" extrusionOk="0">
                  <a:moveTo>
                    <a:pt x="552" y="1"/>
                  </a:moveTo>
                  <a:cubicBezTo>
                    <a:pt x="1053" y="853"/>
                    <a:pt x="1237" y="1856"/>
                    <a:pt x="1070" y="2825"/>
                  </a:cubicBezTo>
                  <a:cubicBezTo>
                    <a:pt x="886" y="4028"/>
                    <a:pt x="452" y="5364"/>
                    <a:pt x="218" y="6467"/>
                  </a:cubicBezTo>
                  <a:cubicBezTo>
                    <a:pt x="0" y="7570"/>
                    <a:pt x="251" y="8071"/>
                    <a:pt x="251" y="8071"/>
                  </a:cubicBezTo>
                  <a:lnTo>
                    <a:pt x="1989" y="7653"/>
                  </a:lnTo>
                  <a:cubicBezTo>
                    <a:pt x="1387" y="5548"/>
                    <a:pt x="1855" y="4562"/>
                    <a:pt x="1838" y="2641"/>
                  </a:cubicBezTo>
                  <a:cubicBezTo>
                    <a:pt x="1805" y="1421"/>
                    <a:pt x="552" y="1"/>
                    <a:pt x="552" y="1"/>
                  </a:cubicBezTo>
                  <a:close/>
                </a:path>
              </a:pathLst>
            </a:custGeom>
            <a:solidFill>
              <a:srgbClr val="000000"/>
            </a:solidFill>
            <a:ln>
              <a:noFill/>
            </a:ln>
          </p:spPr>
          <p:txBody>
            <a:bodyPr spcFirstLastPara="1" wrap="square" lIns="121900" tIns="121900" rIns="121900" bIns="121900" anchor="ctr" anchorCtr="0">
              <a:noAutofit/>
            </a:bodyPr>
            <a:lstStyle/>
            <a:p>
              <a:pPr algn="l" rtl="0"/>
              <a:endParaRPr sz="2400"/>
            </a:p>
          </p:txBody>
        </p:sp>
        <p:sp>
          <p:nvSpPr>
            <p:cNvPr id="18" name="Google Shape;1978;p42"/>
            <p:cNvSpPr/>
            <p:nvPr/>
          </p:nvSpPr>
          <p:spPr>
            <a:xfrm>
              <a:off x="7342497" y="1976496"/>
              <a:ext cx="81407" cy="321878"/>
            </a:xfrm>
            <a:custGeom>
              <a:avLst/>
              <a:gdLst/>
              <a:ahLst/>
              <a:cxnLst/>
              <a:rect l="l" t="t" r="r" b="b"/>
              <a:pathLst>
                <a:path w="2540" h="10043" extrusionOk="0">
                  <a:moveTo>
                    <a:pt x="17" y="0"/>
                  </a:moveTo>
                  <a:cubicBezTo>
                    <a:pt x="0" y="17"/>
                    <a:pt x="468" y="435"/>
                    <a:pt x="1103" y="1170"/>
                  </a:cubicBezTo>
                  <a:cubicBezTo>
                    <a:pt x="1487" y="1604"/>
                    <a:pt x="1805" y="2089"/>
                    <a:pt x="2039" y="2607"/>
                  </a:cubicBezTo>
                  <a:cubicBezTo>
                    <a:pt x="2289" y="3258"/>
                    <a:pt x="2356" y="3977"/>
                    <a:pt x="2256" y="4662"/>
                  </a:cubicBezTo>
                  <a:cubicBezTo>
                    <a:pt x="2139" y="5364"/>
                    <a:pt x="1989" y="6049"/>
                    <a:pt x="1771" y="6734"/>
                  </a:cubicBezTo>
                  <a:cubicBezTo>
                    <a:pt x="1604" y="7285"/>
                    <a:pt x="1487" y="7870"/>
                    <a:pt x="1404" y="8438"/>
                  </a:cubicBezTo>
                  <a:cubicBezTo>
                    <a:pt x="1354" y="8839"/>
                    <a:pt x="1354" y="9240"/>
                    <a:pt x="1404" y="9624"/>
                  </a:cubicBezTo>
                  <a:cubicBezTo>
                    <a:pt x="1420" y="9775"/>
                    <a:pt x="1454" y="9908"/>
                    <a:pt x="1504" y="10042"/>
                  </a:cubicBezTo>
                  <a:cubicBezTo>
                    <a:pt x="1521" y="9908"/>
                    <a:pt x="1504" y="9758"/>
                    <a:pt x="1471" y="9624"/>
                  </a:cubicBezTo>
                  <a:cubicBezTo>
                    <a:pt x="1454" y="9240"/>
                    <a:pt x="1487" y="8839"/>
                    <a:pt x="1537" y="8455"/>
                  </a:cubicBezTo>
                  <a:cubicBezTo>
                    <a:pt x="1638" y="7887"/>
                    <a:pt x="1771" y="7335"/>
                    <a:pt x="1938" y="6784"/>
                  </a:cubicBezTo>
                  <a:cubicBezTo>
                    <a:pt x="2156" y="6099"/>
                    <a:pt x="2323" y="5397"/>
                    <a:pt x="2440" y="4695"/>
                  </a:cubicBezTo>
                  <a:cubicBezTo>
                    <a:pt x="2540" y="3960"/>
                    <a:pt x="2456" y="3225"/>
                    <a:pt x="2189" y="2540"/>
                  </a:cubicBezTo>
                  <a:cubicBezTo>
                    <a:pt x="1955" y="2005"/>
                    <a:pt x="1621" y="1521"/>
                    <a:pt x="1203" y="1086"/>
                  </a:cubicBezTo>
                  <a:cubicBezTo>
                    <a:pt x="936" y="802"/>
                    <a:pt x="652" y="518"/>
                    <a:pt x="368" y="268"/>
                  </a:cubicBezTo>
                  <a:cubicBezTo>
                    <a:pt x="268" y="167"/>
                    <a:pt x="151" y="67"/>
                    <a:pt x="1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9" name="Google Shape;1979;p42"/>
            <p:cNvSpPr/>
            <p:nvPr/>
          </p:nvSpPr>
          <p:spPr>
            <a:xfrm>
              <a:off x="7065617" y="2099120"/>
              <a:ext cx="333128" cy="227202"/>
            </a:xfrm>
            <a:custGeom>
              <a:avLst/>
              <a:gdLst/>
              <a:ahLst/>
              <a:cxnLst/>
              <a:rect l="l" t="t" r="r" b="b"/>
              <a:pathLst>
                <a:path w="10394" h="7089" extrusionOk="0">
                  <a:moveTo>
                    <a:pt x="1" y="1"/>
                  </a:moveTo>
                  <a:cubicBezTo>
                    <a:pt x="1" y="1"/>
                    <a:pt x="1405" y="4479"/>
                    <a:pt x="2290" y="6417"/>
                  </a:cubicBezTo>
                  <a:cubicBezTo>
                    <a:pt x="2501" y="6894"/>
                    <a:pt x="2806" y="7088"/>
                    <a:pt x="3265" y="7088"/>
                  </a:cubicBezTo>
                  <a:cubicBezTo>
                    <a:pt x="3352" y="7088"/>
                    <a:pt x="3445" y="7081"/>
                    <a:pt x="3543" y="7068"/>
                  </a:cubicBezTo>
                  <a:cubicBezTo>
                    <a:pt x="5849" y="7068"/>
                    <a:pt x="8155" y="6734"/>
                    <a:pt x="10394" y="6082"/>
                  </a:cubicBezTo>
                  <a:lnTo>
                    <a:pt x="10394" y="6082"/>
                  </a:lnTo>
                  <a:lnTo>
                    <a:pt x="5064" y="6216"/>
                  </a:lnTo>
                  <a:cubicBezTo>
                    <a:pt x="4977" y="6223"/>
                    <a:pt x="4891" y="6226"/>
                    <a:pt x="4805" y="6226"/>
                  </a:cubicBezTo>
                  <a:cubicBezTo>
                    <a:pt x="4463" y="6226"/>
                    <a:pt x="4131" y="6173"/>
                    <a:pt x="3810" y="6066"/>
                  </a:cubicBezTo>
                  <a:cubicBezTo>
                    <a:pt x="3242" y="5832"/>
                    <a:pt x="2891" y="5280"/>
                    <a:pt x="2574" y="4762"/>
                  </a:cubicBezTo>
                  <a:cubicBezTo>
                    <a:pt x="1638" y="3209"/>
                    <a:pt x="770" y="1621"/>
                    <a:pt x="1" y="1"/>
                  </a:cubicBezTo>
                  <a:close/>
                </a:path>
              </a:pathLst>
            </a:custGeom>
            <a:solidFill>
              <a:srgbClr val="000000"/>
            </a:solidFill>
            <a:ln>
              <a:noFill/>
            </a:ln>
          </p:spPr>
          <p:txBody>
            <a:bodyPr spcFirstLastPara="1" wrap="square" lIns="121900" tIns="121900" rIns="121900" bIns="121900" anchor="ctr" anchorCtr="0">
              <a:noAutofit/>
            </a:bodyPr>
            <a:lstStyle/>
            <a:p>
              <a:pPr algn="l" rtl="0"/>
              <a:endParaRPr sz="2400"/>
            </a:p>
          </p:txBody>
        </p:sp>
        <p:sp>
          <p:nvSpPr>
            <p:cNvPr id="20" name="Google Shape;1980;p42"/>
            <p:cNvSpPr/>
            <p:nvPr/>
          </p:nvSpPr>
          <p:spPr>
            <a:xfrm>
              <a:off x="7655754" y="1293158"/>
              <a:ext cx="1072681" cy="1339882"/>
            </a:xfrm>
            <a:custGeom>
              <a:avLst/>
              <a:gdLst/>
              <a:ahLst/>
              <a:cxnLst/>
              <a:rect l="l" t="t" r="r" b="b"/>
              <a:pathLst>
                <a:path w="33469" h="41806" extrusionOk="0">
                  <a:moveTo>
                    <a:pt x="16654" y="1"/>
                  </a:moveTo>
                  <a:cubicBezTo>
                    <a:pt x="13301" y="1"/>
                    <a:pt x="11038" y="3449"/>
                    <a:pt x="12399" y="6518"/>
                  </a:cubicBezTo>
                  <a:cubicBezTo>
                    <a:pt x="12532" y="6818"/>
                    <a:pt x="12599" y="7136"/>
                    <a:pt x="12599" y="7453"/>
                  </a:cubicBezTo>
                  <a:lnTo>
                    <a:pt x="12599" y="8422"/>
                  </a:lnTo>
                  <a:lnTo>
                    <a:pt x="1722" y="8422"/>
                  </a:lnTo>
                  <a:cubicBezTo>
                    <a:pt x="769" y="8422"/>
                    <a:pt x="1" y="9191"/>
                    <a:pt x="1" y="10143"/>
                  </a:cubicBezTo>
                  <a:lnTo>
                    <a:pt x="1" y="40402"/>
                  </a:lnTo>
                  <a:cubicBezTo>
                    <a:pt x="1" y="41188"/>
                    <a:pt x="636" y="41806"/>
                    <a:pt x="1404" y="41806"/>
                  </a:cubicBezTo>
                  <a:lnTo>
                    <a:pt x="32065" y="41806"/>
                  </a:lnTo>
                  <a:cubicBezTo>
                    <a:pt x="32833" y="41806"/>
                    <a:pt x="33468" y="41188"/>
                    <a:pt x="33468" y="40402"/>
                  </a:cubicBezTo>
                  <a:lnTo>
                    <a:pt x="33468" y="29475"/>
                  </a:lnTo>
                  <a:lnTo>
                    <a:pt x="32232" y="29475"/>
                  </a:lnTo>
                  <a:cubicBezTo>
                    <a:pt x="31931" y="29475"/>
                    <a:pt x="31647" y="29525"/>
                    <a:pt x="31396" y="29642"/>
                  </a:cubicBezTo>
                  <a:cubicBezTo>
                    <a:pt x="30817" y="29873"/>
                    <a:pt x="30229" y="29981"/>
                    <a:pt x="29657" y="29981"/>
                  </a:cubicBezTo>
                  <a:cubicBezTo>
                    <a:pt x="27129" y="29981"/>
                    <a:pt x="24904" y="27886"/>
                    <a:pt x="25013" y="25148"/>
                  </a:cubicBezTo>
                  <a:cubicBezTo>
                    <a:pt x="25130" y="22775"/>
                    <a:pt x="26985" y="20870"/>
                    <a:pt x="29341" y="20703"/>
                  </a:cubicBezTo>
                  <a:lnTo>
                    <a:pt x="29324" y="20703"/>
                  </a:lnTo>
                  <a:cubicBezTo>
                    <a:pt x="29447" y="20693"/>
                    <a:pt x="29569" y="20688"/>
                    <a:pt x="29692" y="20688"/>
                  </a:cubicBezTo>
                  <a:cubicBezTo>
                    <a:pt x="30357" y="20688"/>
                    <a:pt x="31021" y="20839"/>
                    <a:pt x="31613" y="21121"/>
                  </a:cubicBezTo>
                  <a:cubicBezTo>
                    <a:pt x="31931" y="21271"/>
                    <a:pt x="32248" y="21338"/>
                    <a:pt x="32599" y="21355"/>
                  </a:cubicBezTo>
                  <a:lnTo>
                    <a:pt x="33468" y="21355"/>
                  </a:lnTo>
                  <a:lnTo>
                    <a:pt x="33468" y="10143"/>
                  </a:lnTo>
                  <a:cubicBezTo>
                    <a:pt x="33468" y="9191"/>
                    <a:pt x="32699" y="8422"/>
                    <a:pt x="31747" y="8422"/>
                  </a:cubicBezTo>
                  <a:lnTo>
                    <a:pt x="20586" y="8422"/>
                  </a:lnTo>
                  <a:lnTo>
                    <a:pt x="20586" y="7670"/>
                  </a:lnTo>
                  <a:cubicBezTo>
                    <a:pt x="20586" y="7320"/>
                    <a:pt x="20669" y="6969"/>
                    <a:pt x="20836" y="6668"/>
                  </a:cubicBezTo>
                  <a:cubicBezTo>
                    <a:pt x="22307" y="3610"/>
                    <a:pt x="20118" y="68"/>
                    <a:pt x="16726" y="1"/>
                  </a:cubicBezTo>
                  <a:cubicBezTo>
                    <a:pt x="16702" y="1"/>
                    <a:pt x="16678" y="1"/>
                    <a:pt x="16654"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21" name="Google Shape;1981;p42"/>
            <p:cNvSpPr/>
            <p:nvPr/>
          </p:nvSpPr>
          <p:spPr>
            <a:xfrm>
              <a:off x="7018504" y="1211783"/>
              <a:ext cx="311686" cy="625584"/>
            </a:xfrm>
            <a:custGeom>
              <a:avLst/>
              <a:gdLst/>
              <a:ahLst/>
              <a:cxnLst/>
              <a:rect l="l" t="t" r="r" b="b"/>
              <a:pathLst>
                <a:path w="9725" h="19519" extrusionOk="0">
                  <a:moveTo>
                    <a:pt x="5013" y="1"/>
                  </a:moveTo>
                  <a:lnTo>
                    <a:pt x="1" y="3793"/>
                  </a:lnTo>
                  <a:lnTo>
                    <a:pt x="552" y="16408"/>
                  </a:lnTo>
                  <a:cubicBezTo>
                    <a:pt x="634" y="18155"/>
                    <a:pt x="2070" y="19518"/>
                    <a:pt x="3803" y="19518"/>
                  </a:cubicBezTo>
                  <a:cubicBezTo>
                    <a:pt x="3844" y="19518"/>
                    <a:pt x="3886" y="19518"/>
                    <a:pt x="3927" y="19516"/>
                  </a:cubicBezTo>
                  <a:cubicBezTo>
                    <a:pt x="5715" y="19433"/>
                    <a:pt x="7102" y="17929"/>
                    <a:pt x="7035" y="16141"/>
                  </a:cubicBezTo>
                  <a:cubicBezTo>
                    <a:pt x="6968" y="14620"/>
                    <a:pt x="6918" y="13167"/>
                    <a:pt x="6918" y="13167"/>
                  </a:cubicBezTo>
                  <a:cubicBezTo>
                    <a:pt x="6918" y="13167"/>
                    <a:pt x="9407" y="12900"/>
                    <a:pt x="9558" y="10410"/>
                  </a:cubicBezTo>
                  <a:cubicBezTo>
                    <a:pt x="9725" y="7937"/>
                    <a:pt x="9558" y="2223"/>
                    <a:pt x="9558" y="2223"/>
                  </a:cubicBezTo>
                  <a:lnTo>
                    <a:pt x="5013" y="1"/>
                  </a:ln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22" name="Google Shape;1982;p42"/>
            <p:cNvSpPr/>
            <p:nvPr/>
          </p:nvSpPr>
          <p:spPr>
            <a:xfrm>
              <a:off x="6685664" y="1732051"/>
              <a:ext cx="967974" cy="811057"/>
            </a:xfrm>
            <a:custGeom>
              <a:avLst/>
              <a:gdLst/>
              <a:ahLst/>
              <a:cxnLst/>
              <a:rect l="l" t="t" r="r" b="b"/>
              <a:pathLst>
                <a:path w="30202" h="25306" extrusionOk="0">
                  <a:moveTo>
                    <a:pt x="8671" y="1"/>
                  </a:moveTo>
                  <a:cubicBezTo>
                    <a:pt x="1" y="1"/>
                    <a:pt x="3535" y="9799"/>
                    <a:pt x="3535" y="9799"/>
                  </a:cubicBezTo>
                  <a:cubicBezTo>
                    <a:pt x="3936" y="12389"/>
                    <a:pt x="5858" y="16884"/>
                    <a:pt x="7562" y="20777"/>
                  </a:cubicBezTo>
                  <a:cubicBezTo>
                    <a:pt x="9266" y="24687"/>
                    <a:pt x="10653" y="25238"/>
                    <a:pt x="15498" y="25305"/>
                  </a:cubicBezTo>
                  <a:cubicBezTo>
                    <a:pt x="15548" y="25305"/>
                    <a:pt x="15597" y="25306"/>
                    <a:pt x="15647" y="25306"/>
                  </a:cubicBezTo>
                  <a:cubicBezTo>
                    <a:pt x="20842" y="25306"/>
                    <a:pt x="30202" y="21896"/>
                    <a:pt x="30202" y="21896"/>
                  </a:cubicBezTo>
                  <a:lnTo>
                    <a:pt x="28381" y="15681"/>
                  </a:lnTo>
                  <a:cubicBezTo>
                    <a:pt x="28381" y="15681"/>
                    <a:pt x="18022" y="17787"/>
                    <a:pt x="15837" y="17787"/>
                  </a:cubicBezTo>
                  <a:cubicBezTo>
                    <a:pt x="15679" y="17787"/>
                    <a:pt x="15564" y="17776"/>
                    <a:pt x="15498" y="17753"/>
                  </a:cubicBezTo>
                  <a:cubicBezTo>
                    <a:pt x="14513" y="17385"/>
                    <a:pt x="13510" y="14361"/>
                    <a:pt x="12741" y="12306"/>
                  </a:cubicBezTo>
                  <a:cubicBezTo>
                    <a:pt x="12658" y="12088"/>
                    <a:pt x="11505" y="8279"/>
                    <a:pt x="11505" y="8279"/>
                  </a:cubicBezTo>
                  <a:lnTo>
                    <a:pt x="10051" y="75"/>
                  </a:lnTo>
                  <a:cubicBezTo>
                    <a:pt x="9560" y="25"/>
                    <a:pt x="9101" y="1"/>
                    <a:pt x="8671" y="1"/>
                  </a:cubicBez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23" name="Google Shape;1983;p42"/>
            <p:cNvSpPr/>
            <p:nvPr/>
          </p:nvSpPr>
          <p:spPr>
            <a:xfrm>
              <a:off x="7011004" y="1800830"/>
              <a:ext cx="584271" cy="502929"/>
            </a:xfrm>
            <a:custGeom>
              <a:avLst/>
              <a:gdLst/>
              <a:ahLst/>
              <a:cxnLst/>
              <a:rect l="l" t="t" r="r" b="b"/>
              <a:pathLst>
                <a:path w="18230" h="15692" extrusionOk="0">
                  <a:moveTo>
                    <a:pt x="1" y="1"/>
                  </a:moveTo>
                  <a:lnTo>
                    <a:pt x="1" y="1"/>
                  </a:lnTo>
                  <a:cubicBezTo>
                    <a:pt x="34" y="101"/>
                    <a:pt x="51" y="185"/>
                    <a:pt x="101" y="285"/>
                  </a:cubicBezTo>
                  <a:cubicBezTo>
                    <a:pt x="168" y="485"/>
                    <a:pt x="268" y="753"/>
                    <a:pt x="385" y="1087"/>
                  </a:cubicBezTo>
                  <a:cubicBezTo>
                    <a:pt x="636" y="1805"/>
                    <a:pt x="986" y="2825"/>
                    <a:pt x="1404" y="4094"/>
                  </a:cubicBezTo>
                  <a:cubicBezTo>
                    <a:pt x="2240" y="6634"/>
                    <a:pt x="3292" y="10176"/>
                    <a:pt x="4662" y="14036"/>
                  </a:cubicBezTo>
                  <a:cubicBezTo>
                    <a:pt x="4863" y="14587"/>
                    <a:pt x="5063" y="15122"/>
                    <a:pt x="5264" y="15640"/>
                  </a:cubicBezTo>
                  <a:lnTo>
                    <a:pt x="5281" y="15690"/>
                  </a:lnTo>
                  <a:lnTo>
                    <a:pt x="5347" y="15690"/>
                  </a:lnTo>
                  <a:cubicBezTo>
                    <a:pt x="5433" y="15691"/>
                    <a:pt x="5519" y="15691"/>
                    <a:pt x="5605" y="15691"/>
                  </a:cubicBezTo>
                  <a:cubicBezTo>
                    <a:pt x="7240" y="15691"/>
                    <a:pt x="8874" y="15540"/>
                    <a:pt x="10477" y="15222"/>
                  </a:cubicBezTo>
                  <a:cubicBezTo>
                    <a:pt x="12031" y="14938"/>
                    <a:pt x="13401" y="14604"/>
                    <a:pt x="14537" y="14337"/>
                  </a:cubicBezTo>
                  <a:cubicBezTo>
                    <a:pt x="15690" y="14086"/>
                    <a:pt x="16609" y="13886"/>
                    <a:pt x="17244" y="13752"/>
                  </a:cubicBezTo>
                  <a:cubicBezTo>
                    <a:pt x="17545" y="13685"/>
                    <a:pt x="17795" y="13635"/>
                    <a:pt x="17979" y="13602"/>
                  </a:cubicBezTo>
                  <a:cubicBezTo>
                    <a:pt x="18063" y="13585"/>
                    <a:pt x="18146" y="13568"/>
                    <a:pt x="18230" y="13535"/>
                  </a:cubicBezTo>
                  <a:cubicBezTo>
                    <a:pt x="18146" y="13535"/>
                    <a:pt x="18046" y="13551"/>
                    <a:pt x="17962" y="13568"/>
                  </a:cubicBezTo>
                  <a:lnTo>
                    <a:pt x="17227" y="13685"/>
                  </a:lnTo>
                  <a:cubicBezTo>
                    <a:pt x="16592" y="13802"/>
                    <a:pt x="15657" y="13969"/>
                    <a:pt x="14520" y="14220"/>
                  </a:cubicBezTo>
                  <a:cubicBezTo>
                    <a:pt x="13367" y="14454"/>
                    <a:pt x="11997" y="14788"/>
                    <a:pt x="10460" y="15055"/>
                  </a:cubicBezTo>
                  <a:cubicBezTo>
                    <a:pt x="8857" y="15357"/>
                    <a:pt x="7239" y="15508"/>
                    <a:pt x="5605" y="15508"/>
                  </a:cubicBezTo>
                  <a:cubicBezTo>
                    <a:pt x="5539" y="15508"/>
                    <a:pt x="5472" y="15507"/>
                    <a:pt x="5405" y="15507"/>
                  </a:cubicBezTo>
                  <a:lnTo>
                    <a:pt x="5405" y="15507"/>
                  </a:lnTo>
                  <a:cubicBezTo>
                    <a:pt x="5213" y="15010"/>
                    <a:pt x="5021" y="14497"/>
                    <a:pt x="4829" y="13969"/>
                  </a:cubicBezTo>
                  <a:cubicBezTo>
                    <a:pt x="3459" y="10126"/>
                    <a:pt x="2407" y="6584"/>
                    <a:pt x="1521" y="4044"/>
                  </a:cubicBezTo>
                  <a:cubicBezTo>
                    <a:pt x="1087" y="2791"/>
                    <a:pt x="719" y="1772"/>
                    <a:pt x="452" y="1070"/>
                  </a:cubicBezTo>
                  <a:cubicBezTo>
                    <a:pt x="318" y="719"/>
                    <a:pt x="201" y="452"/>
                    <a:pt x="134" y="268"/>
                  </a:cubicBezTo>
                  <a:cubicBezTo>
                    <a:pt x="101" y="168"/>
                    <a:pt x="51" y="84"/>
                    <a:pt x="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24" name="Google Shape;1984;p42"/>
            <p:cNvSpPr/>
            <p:nvPr/>
          </p:nvSpPr>
          <p:spPr>
            <a:xfrm>
              <a:off x="6861587" y="2241037"/>
              <a:ext cx="792052" cy="311718"/>
            </a:xfrm>
            <a:custGeom>
              <a:avLst/>
              <a:gdLst/>
              <a:ahLst/>
              <a:cxnLst/>
              <a:rect l="l" t="t" r="r" b="b"/>
              <a:pathLst>
                <a:path w="24713" h="9726" extrusionOk="0">
                  <a:moveTo>
                    <a:pt x="1" y="0"/>
                  </a:moveTo>
                  <a:lnTo>
                    <a:pt x="1" y="0"/>
                  </a:lnTo>
                  <a:cubicBezTo>
                    <a:pt x="18" y="101"/>
                    <a:pt x="51" y="201"/>
                    <a:pt x="101" y="284"/>
                  </a:cubicBezTo>
                  <a:cubicBezTo>
                    <a:pt x="168" y="468"/>
                    <a:pt x="285" y="752"/>
                    <a:pt x="435" y="1103"/>
                  </a:cubicBezTo>
                  <a:cubicBezTo>
                    <a:pt x="736" y="1805"/>
                    <a:pt x="1171" y="2824"/>
                    <a:pt x="1805" y="4027"/>
                  </a:cubicBezTo>
                  <a:cubicBezTo>
                    <a:pt x="2457" y="5213"/>
                    <a:pt x="3326" y="6634"/>
                    <a:pt x="4663" y="7887"/>
                  </a:cubicBezTo>
                  <a:cubicBezTo>
                    <a:pt x="5364" y="8538"/>
                    <a:pt x="6183" y="9040"/>
                    <a:pt x="7085" y="9357"/>
                  </a:cubicBezTo>
                  <a:cubicBezTo>
                    <a:pt x="7570" y="9524"/>
                    <a:pt x="8071" y="9624"/>
                    <a:pt x="8572" y="9674"/>
                  </a:cubicBezTo>
                  <a:cubicBezTo>
                    <a:pt x="8907" y="9707"/>
                    <a:pt x="9241" y="9725"/>
                    <a:pt x="9576" y="9725"/>
                  </a:cubicBezTo>
                  <a:cubicBezTo>
                    <a:pt x="9759" y="9725"/>
                    <a:pt x="9943" y="9720"/>
                    <a:pt x="10126" y="9708"/>
                  </a:cubicBezTo>
                  <a:cubicBezTo>
                    <a:pt x="12215" y="9608"/>
                    <a:pt x="14153" y="9140"/>
                    <a:pt x="15908" y="8705"/>
                  </a:cubicBezTo>
                  <a:cubicBezTo>
                    <a:pt x="17662" y="8254"/>
                    <a:pt x="19233" y="7837"/>
                    <a:pt x="20536" y="7452"/>
                  </a:cubicBezTo>
                  <a:cubicBezTo>
                    <a:pt x="21839" y="7068"/>
                    <a:pt x="22892" y="6717"/>
                    <a:pt x="23610" y="6466"/>
                  </a:cubicBezTo>
                  <a:cubicBezTo>
                    <a:pt x="23961" y="6333"/>
                    <a:pt x="24245" y="6216"/>
                    <a:pt x="24429" y="6149"/>
                  </a:cubicBezTo>
                  <a:cubicBezTo>
                    <a:pt x="24529" y="6099"/>
                    <a:pt x="24613" y="6065"/>
                    <a:pt x="24713" y="6015"/>
                  </a:cubicBezTo>
                  <a:lnTo>
                    <a:pt x="24713" y="6015"/>
                  </a:lnTo>
                  <a:cubicBezTo>
                    <a:pt x="24613" y="6032"/>
                    <a:pt x="24512" y="6065"/>
                    <a:pt x="24412" y="6099"/>
                  </a:cubicBezTo>
                  <a:lnTo>
                    <a:pt x="23577" y="6383"/>
                  </a:lnTo>
                  <a:cubicBezTo>
                    <a:pt x="22858" y="6634"/>
                    <a:pt x="21806" y="6968"/>
                    <a:pt x="20502" y="7335"/>
                  </a:cubicBezTo>
                  <a:cubicBezTo>
                    <a:pt x="19182" y="7703"/>
                    <a:pt x="17612" y="8104"/>
                    <a:pt x="15857" y="8538"/>
                  </a:cubicBezTo>
                  <a:cubicBezTo>
                    <a:pt x="14120" y="8956"/>
                    <a:pt x="12181" y="9424"/>
                    <a:pt x="10110" y="9524"/>
                  </a:cubicBezTo>
                  <a:cubicBezTo>
                    <a:pt x="9926" y="9530"/>
                    <a:pt x="9740" y="9534"/>
                    <a:pt x="9554" y="9534"/>
                  </a:cubicBezTo>
                  <a:cubicBezTo>
                    <a:pt x="9231" y="9534"/>
                    <a:pt x="8907" y="9522"/>
                    <a:pt x="8589" y="9491"/>
                  </a:cubicBezTo>
                  <a:cubicBezTo>
                    <a:pt x="8105" y="9441"/>
                    <a:pt x="7620" y="9340"/>
                    <a:pt x="7152" y="9190"/>
                  </a:cubicBezTo>
                  <a:cubicBezTo>
                    <a:pt x="6267" y="8872"/>
                    <a:pt x="5465" y="8388"/>
                    <a:pt x="4780" y="7753"/>
                  </a:cubicBezTo>
                  <a:cubicBezTo>
                    <a:pt x="3460" y="6550"/>
                    <a:pt x="2591" y="5146"/>
                    <a:pt x="1922" y="3960"/>
                  </a:cubicBezTo>
                  <a:cubicBezTo>
                    <a:pt x="1271" y="2774"/>
                    <a:pt x="820" y="1771"/>
                    <a:pt x="502" y="1070"/>
                  </a:cubicBezTo>
                  <a:cubicBezTo>
                    <a:pt x="352" y="735"/>
                    <a:pt x="218" y="468"/>
                    <a:pt x="135" y="268"/>
                  </a:cubicBezTo>
                  <a:cubicBezTo>
                    <a:pt x="101" y="184"/>
                    <a:pt x="51" y="84"/>
                    <a:pt x="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25" name="Google Shape;1985;p42"/>
            <p:cNvSpPr/>
            <p:nvPr/>
          </p:nvSpPr>
          <p:spPr>
            <a:xfrm>
              <a:off x="6916745" y="2367955"/>
              <a:ext cx="494852" cy="215344"/>
            </a:xfrm>
            <a:custGeom>
              <a:avLst/>
              <a:gdLst/>
              <a:ahLst/>
              <a:cxnLst/>
              <a:rect l="l" t="t" r="r" b="b"/>
              <a:pathLst>
                <a:path w="15440" h="6719" extrusionOk="0">
                  <a:moveTo>
                    <a:pt x="1" y="0"/>
                  </a:moveTo>
                  <a:cubicBezTo>
                    <a:pt x="1" y="2"/>
                    <a:pt x="1771" y="6719"/>
                    <a:pt x="6300" y="6719"/>
                  </a:cubicBezTo>
                  <a:cubicBezTo>
                    <a:pt x="6345" y="6719"/>
                    <a:pt x="6389" y="6718"/>
                    <a:pt x="6434" y="6717"/>
                  </a:cubicBezTo>
                  <a:cubicBezTo>
                    <a:pt x="11045" y="6583"/>
                    <a:pt x="15440" y="4595"/>
                    <a:pt x="15440" y="4595"/>
                  </a:cubicBezTo>
                  <a:lnTo>
                    <a:pt x="15239" y="4394"/>
                  </a:lnTo>
                  <a:cubicBezTo>
                    <a:pt x="15239" y="4394"/>
                    <a:pt x="10701" y="5368"/>
                    <a:pt x="7558" y="5368"/>
                  </a:cubicBezTo>
                  <a:cubicBezTo>
                    <a:pt x="6563" y="5368"/>
                    <a:pt x="5707" y="5270"/>
                    <a:pt x="5181" y="5013"/>
                  </a:cubicBezTo>
                  <a:cubicBezTo>
                    <a:pt x="1038" y="2991"/>
                    <a:pt x="1" y="1"/>
                    <a:pt x="1" y="0"/>
                  </a:cubicBezTo>
                  <a:close/>
                </a:path>
              </a:pathLst>
            </a:custGeom>
            <a:solidFill>
              <a:srgbClr val="000000"/>
            </a:solidFill>
            <a:ln>
              <a:noFill/>
            </a:ln>
          </p:spPr>
          <p:txBody>
            <a:bodyPr spcFirstLastPara="1" wrap="square" lIns="121900" tIns="121900" rIns="121900" bIns="121900" anchor="ctr" anchorCtr="0">
              <a:noAutofit/>
            </a:bodyPr>
            <a:lstStyle/>
            <a:p>
              <a:pPr algn="l" rtl="0"/>
              <a:endParaRPr sz="2400"/>
            </a:p>
          </p:txBody>
        </p:sp>
        <p:sp>
          <p:nvSpPr>
            <p:cNvPr id="26" name="Google Shape;1986;p42"/>
            <p:cNvSpPr/>
            <p:nvPr/>
          </p:nvSpPr>
          <p:spPr>
            <a:xfrm>
              <a:off x="7595243" y="2137451"/>
              <a:ext cx="225472" cy="273354"/>
            </a:xfrm>
            <a:custGeom>
              <a:avLst/>
              <a:gdLst/>
              <a:ahLst/>
              <a:cxnLst/>
              <a:rect l="l" t="t" r="r" b="b"/>
              <a:pathLst>
                <a:path w="7035" h="8529" extrusionOk="0">
                  <a:moveTo>
                    <a:pt x="3844" y="1"/>
                  </a:moveTo>
                  <a:cubicBezTo>
                    <a:pt x="3644" y="1"/>
                    <a:pt x="3432" y="143"/>
                    <a:pt x="3393" y="392"/>
                  </a:cubicBezTo>
                  <a:cubicBezTo>
                    <a:pt x="3276" y="843"/>
                    <a:pt x="3092" y="1277"/>
                    <a:pt x="2841" y="1678"/>
                  </a:cubicBezTo>
                  <a:cubicBezTo>
                    <a:pt x="2674" y="2013"/>
                    <a:pt x="2440" y="2297"/>
                    <a:pt x="2156" y="2547"/>
                  </a:cubicBezTo>
                  <a:cubicBezTo>
                    <a:pt x="1822" y="2848"/>
                    <a:pt x="1538" y="3082"/>
                    <a:pt x="1287" y="3266"/>
                  </a:cubicBezTo>
                  <a:lnTo>
                    <a:pt x="1" y="4519"/>
                  </a:lnTo>
                  <a:lnTo>
                    <a:pt x="1170" y="8529"/>
                  </a:lnTo>
                  <a:lnTo>
                    <a:pt x="2624" y="8512"/>
                  </a:lnTo>
                  <a:cubicBezTo>
                    <a:pt x="3961" y="8378"/>
                    <a:pt x="4696" y="8362"/>
                    <a:pt x="5063" y="8011"/>
                  </a:cubicBezTo>
                  <a:cubicBezTo>
                    <a:pt x="5565" y="7543"/>
                    <a:pt x="4880" y="7075"/>
                    <a:pt x="4880" y="7075"/>
                  </a:cubicBezTo>
                  <a:cubicBezTo>
                    <a:pt x="4880" y="7075"/>
                    <a:pt x="5849" y="6741"/>
                    <a:pt x="5748" y="6156"/>
                  </a:cubicBezTo>
                  <a:cubicBezTo>
                    <a:pt x="5682" y="5755"/>
                    <a:pt x="5230" y="5722"/>
                    <a:pt x="5230" y="5722"/>
                  </a:cubicBezTo>
                  <a:cubicBezTo>
                    <a:pt x="5230" y="5722"/>
                    <a:pt x="6083" y="5388"/>
                    <a:pt x="6250" y="5037"/>
                  </a:cubicBezTo>
                  <a:cubicBezTo>
                    <a:pt x="6484" y="4552"/>
                    <a:pt x="5882" y="4302"/>
                    <a:pt x="5882" y="4302"/>
                  </a:cubicBezTo>
                  <a:cubicBezTo>
                    <a:pt x="7035" y="3583"/>
                    <a:pt x="6935" y="2881"/>
                    <a:pt x="6667" y="2815"/>
                  </a:cubicBezTo>
                  <a:cubicBezTo>
                    <a:pt x="6647" y="2809"/>
                    <a:pt x="6623" y="2807"/>
                    <a:pt x="6595" y="2807"/>
                  </a:cubicBezTo>
                  <a:cubicBezTo>
                    <a:pt x="6267" y="2807"/>
                    <a:pt x="5498" y="3149"/>
                    <a:pt x="5498" y="3149"/>
                  </a:cubicBezTo>
                  <a:cubicBezTo>
                    <a:pt x="5068" y="3270"/>
                    <a:pt x="4231" y="3522"/>
                    <a:pt x="3711" y="3522"/>
                  </a:cubicBezTo>
                  <a:cubicBezTo>
                    <a:pt x="3300" y="3522"/>
                    <a:pt x="3087" y="3366"/>
                    <a:pt x="3426" y="2865"/>
                  </a:cubicBezTo>
                  <a:cubicBezTo>
                    <a:pt x="4195" y="1728"/>
                    <a:pt x="4362" y="542"/>
                    <a:pt x="4178" y="208"/>
                  </a:cubicBezTo>
                  <a:cubicBezTo>
                    <a:pt x="4110" y="66"/>
                    <a:pt x="3980" y="1"/>
                    <a:pt x="3844"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27" name="Google Shape;1987;p42"/>
            <p:cNvSpPr/>
            <p:nvPr/>
          </p:nvSpPr>
          <p:spPr>
            <a:xfrm>
              <a:off x="6542433" y="4310762"/>
              <a:ext cx="222171" cy="275277"/>
            </a:xfrm>
            <a:custGeom>
              <a:avLst/>
              <a:gdLst/>
              <a:ahLst/>
              <a:cxnLst/>
              <a:rect l="l" t="t" r="r" b="b"/>
              <a:pathLst>
                <a:path w="6932" h="8589" extrusionOk="0">
                  <a:moveTo>
                    <a:pt x="1621" y="1"/>
                  </a:moveTo>
                  <a:lnTo>
                    <a:pt x="1" y="1421"/>
                  </a:lnTo>
                  <a:lnTo>
                    <a:pt x="218" y="1705"/>
                  </a:lnTo>
                  <a:cubicBezTo>
                    <a:pt x="1187" y="2941"/>
                    <a:pt x="5264" y="7937"/>
                    <a:pt x="6200" y="8522"/>
                  </a:cubicBezTo>
                  <a:cubicBezTo>
                    <a:pt x="6273" y="8567"/>
                    <a:pt x="6329" y="8588"/>
                    <a:pt x="6371" y="8588"/>
                  </a:cubicBezTo>
                  <a:cubicBezTo>
                    <a:pt x="6931" y="8588"/>
                    <a:pt x="4863" y="4813"/>
                    <a:pt x="4863" y="4813"/>
                  </a:cubicBezTo>
                  <a:lnTo>
                    <a:pt x="5247" y="4462"/>
                  </a:lnTo>
                  <a:lnTo>
                    <a:pt x="1621" y="1"/>
                  </a:ln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28" name="Google Shape;1988;p42"/>
            <p:cNvSpPr/>
            <p:nvPr/>
          </p:nvSpPr>
          <p:spPr>
            <a:xfrm>
              <a:off x="6544035" y="4320922"/>
              <a:ext cx="57882" cy="84644"/>
            </a:xfrm>
            <a:custGeom>
              <a:avLst/>
              <a:gdLst/>
              <a:ahLst/>
              <a:cxnLst/>
              <a:rect l="l" t="t" r="r" b="b"/>
              <a:pathLst>
                <a:path w="1806" h="2641" extrusionOk="0">
                  <a:moveTo>
                    <a:pt x="1204" y="1"/>
                  </a:moveTo>
                  <a:lnTo>
                    <a:pt x="1" y="1070"/>
                  </a:lnTo>
                  <a:lnTo>
                    <a:pt x="1337" y="2641"/>
                  </a:lnTo>
                  <a:cubicBezTo>
                    <a:pt x="1655" y="2257"/>
                    <a:pt x="1805" y="1772"/>
                    <a:pt x="1772" y="1288"/>
                  </a:cubicBezTo>
                  <a:cubicBezTo>
                    <a:pt x="1755" y="803"/>
                    <a:pt x="1555" y="352"/>
                    <a:pt x="1204" y="1"/>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29" name="Google Shape;1989;p42"/>
            <p:cNvSpPr/>
            <p:nvPr/>
          </p:nvSpPr>
          <p:spPr>
            <a:xfrm>
              <a:off x="6542433" y="4354125"/>
              <a:ext cx="215312" cy="233004"/>
            </a:xfrm>
            <a:custGeom>
              <a:avLst/>
              <a:gdLst/>
              <a:ahLst/>
              <a:cxnLst/>
              <a:rect l="l" t="t" r="r" b="b"/>
              <a:pathLst>
                <a:path w="6718" h="7270" extrusionOk="0">
                  <a:moveTo>
                    <a:pt x="101" y="1"/>
                  </a:moveTo>
                  <a:lnTo>
                    <a:pt x="1" y="68"/>
                  </a:lnTo>
                  <a:cubicBezTo>
                    <a:pt x="1702" y="2403"/>
                    <a:pt x="6001" y="7269"/>
                    <a:pt x="6365" y="7269"/>
                  </a:cubicBezTo>
                  <a:cubicBezTo>
                    <a:pt x="6365" y="7269"/>
                    <a:pt x="6366" y="7269"/>
                    <a:pt x="6367" y="7269"/>
                  </a:cubicBezTo>
                  <a:cubicBezTo>
                    <a:pt x="6717" y="7236"/>
                    <a:pt x="5966" y="5632"/>
                    <a:pt x="5966" y="5632"/>
                  </a:cubicBezTo>
                  <a:cubicBezTo>
                    <a:pt x="5907" y="5573"/>
                    <a:pt x="5823" y="5551"/>
                    <a:pt x="5729" y="5551"/>
                  </a:cubicBezTo>
                  <a:cubicBezTo>
                    <a:pt x="5447" y="5551"/>
                    <a:pt x="5080" y="5749"/>
                    <a:pt x="5080" y="5749"/>
                  </a:cubicBezTo>
                  <a:lnTo>
                    <a:pt x="101" y="1"/>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30" name="Google Shape;1990;p42"/>
            <p:cNvSpPr/>
            <p:nvPr/>
          </p:nvSpPr>
          <p:spPr>
            <a:xfrm>
              <a:off x="6543523" y="4352010"/>
              <a:ext cx="205120" cy="232971"/>
            </a:xfrm>
            <a:custGeom>
              <a:avLst/>
              <a:gdLst/>
              <a:ahLst/>
              <a:cxnLst/>
              <a:rect l="l" t="t" r="r" b="b"/>
              <a:pathLst>
                <a:path w="6400" h="7269" extrusionOk="0">
                  <a:moveTo>
                    <a:pt x="0" y="0"/>
                  </a:moveTo>
                  <a:cubicBezTo>
                    <a:pt x="17" y="17"/>
                    <a:pt x="33" y="50"/>
                    <a:pt x="67" y="84"/>
                  </a:cubicBezTo>
                  <a:lnTo>
                    <a:pt x="234" y="301"/>
                  </a:lnTo>
                  <a:lnTo>
                    <a:pt x="886" y="1103"/>
                  </a:lnTo>
                  <a:cubicBezTo>
                    <a:pt x="1437" y="1788"/>
                    <a:pt x="2222" y="2707"/>
                    <a:pt x="3108" y="3709"/>
                  </a:cubicBezTo>
                  <a:cubicBezTo>
                    <a:pt x="3993" y="4729"/>
                    <a:pt x="4812" y="5614"/>
                    <a:pt x="5414" y="6249"/>
                  </a:cubicBezTo>
                  <a:cubicBezTo>
                    <a:pt x="5698" y="6550"/>
                    <a:pt x="5932" y="6800"/>
                    <a:pt x="6132" y="7001"/>
                  </a:cubicBezTo>
                  <a:lnTo>
                    <a:pt x="6333" y="7201"/>
                  </a:lnTo>
                  <a:cubicBezTo>
                    <a:pt x="6349" y="7235"/>
                    <a:pt x="6383" y="7252"/>
                    <a:pt x="6399" y="7268"/>
                  </a:cubicBezTo>
                  <a:cubicBezTo>
                    <a:pt x="6383" y="7235"/>
                    <a:pt x="6366" y="7218"/>
                    <a:pt x="6349" y="7201"/>
                  </a:cubicBezTo>
                  <a:cubicBezTo>
                    <a:pt x="6282" y="7135"/>
                    <a:pt x="6216" y="7068"/>
                    <a:pt x="6149" y="6984"/>
                  </a:cubicBezTo>
                  <a:cubicBezTo>
                    <a:pt x="5965" y="6784"/>
                    <a:pt x="5731" y="6516"/>
                    <a:pt x="5447" y="6216"/>
                  </a:cubicBezTo>
                  <a:cubicBezTo>
                    <a:pt x="4862" y="5581"/>
                    <a:pt x="4044" y="4678"/>
                    <a:pt x="3158" y="3676"/>
                  </a:cubicBezTo>
                  <a:cubicBezTo>
                    <a:pt x="2272" y="2673"/>
                    <a:pt x="1487" y="1738"/>
                    <a:pt x="919" y="1069"/>
                  </a:cubicBezTo>
                  <a:lnTo>
                    <a:pt x="251" y="284"/>
                  </a:lnTo>
                  <a:cubicBezTo>
                    <a:pt x="184" y="201"/>
                    <a:pt x="134" y="134"/>
                    <a:pt x="67" y="67"/>
                  </a:cubicBezTo>
                  <a:cubicBezTo>
                    <a:pt x="50" y="34"/>
                    <a:pt x="33" y="17"/>
                    <a:pt x="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1" name="Google Shape;1991;p42"/>
            <p:cNvSpPr/>
            <p:nvPr/>
          </p:nvSpPr>
          <p:spPr>
            <a:xfrm>
              <a:off x="6703100" y="4531682"/>
              <a:ext cx="32691" cy="8301"/>
            </a:xfrm>
            <a:custGeom>
              <a:avLst/>
              <a:gdLst/>
              <a:ahLst/>
              <a:cxnLst/>
              <a:rect l="l" t="t" r="r" b="b"/>
              <a:pathLst>
                <a:path w="1020" h="259" extrusionOk="0">
                  <a:moveTo>
                    <a:pt x="622" y="1"/>
                  </a:moveTo>
                  <a:cubicBezTo>
                    <a:pt x="392" y="1"/>
                    <a:pt x="169" y="89"/>
                    <a:pt x="0" y="259"/>
                  </a:cubicBezTo>
                  <a:cubicBezTo>
                    <a:pt x="217" y="126"/>
                    <a:pt x="468" y="63"/>
                    <a:pt x="722" y="63"/>
                  </a:cubicBezTo>
                  <a:cubicBezTo>
                    <a:pt x="822" y="63"/>
                    <a:pt x="921" y="73"/>
                    <a:pt x="1019" y="92"/>
                  </a:cubicBezTo>
                  <a:cubicBezTo>
                    <a:pt x="891" y="30"/>
                    <a:pt x="755" y="1"/>
                    <a:pt x="622"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2" name="Google Shape;1992;p42"/>
            <p:cNvSpPr/>
            <p:nvPr/>
          </p:nvSpPr>
          <p:spPr>
            <a:xfrm>
              <a:off x="6687555" y="4478287"/>
              <a:ext cx="18236" cy="3686"/>
            </a:xfrm>
            <a:custGeom>
              <a:avLst/>
              <a:gdLst/>
              <a:ahLst/>
              <a:cxnLst/>
              <a:rect l="l" t="t" r="r" b="b"/>
              <a:pathLst>
                <a:path w="569" h="115" extrusionOk="0">
                  <a:moveTo>
                    <a:pt x="443" y="1"/>
                  </a:moveTo>
                  <a:cubicBezTo>
                    <a:pt x="387" y="1"/>
                    <a:pt x="333" y="10"/>
                    <a:pt x="285" y="20"/>
                  </a:cubicBezTo>
                  <a:cubicBezTo>
                    <a:pt x="118" y="53"/>
                    <a:pt x="1" y="87"/>
                    <a:pt x="1" y="104"/>
                  </a:cubicBezTo>
                  <a:cubicBezTo>
                    <a:pt x="42" y="110"/>
                    <a:pt x="84" y="115"/>
                    <a:pt x="124" y="115"/>
                  </a:cubicBezTo>
                  <a:cubicBezTo>
                    <a:pt x="181" y="115"/>
                    <a:pt x="236" y="106"/>
                    <a:pt x="285" y="87"/>
                  </a:cubicBezTo>
                  <a:cubicBezTo>
                    <a:pt x="435" y="70"/>
                    <a:pt x="569" y="37"/>
                    <a:pt x="569" y="20"/>
                  </a:cubicBezTo>
                  <a:cubicBezTo>
                    <a:pt x="526" y="6"/>
                    <a:pt x="484" y="1"/>
                    <a:pt x="443"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3" name="Google Shape;1993;p42"/>
            <p:cNvSpPr/>
            <p:nvPr/>
          </p:nvSpPr>
          <p:spPr>
            <a:xfrm>
              <a:off x="6683805" y="4464602"/>
              <a:ext cx="15576" cy="2949"/>
            </a:xfrm>
            <a:custGeom>
              <a:avLst/>
              <a:gdLst/>
              <a:ahLst/>
              <a:cxnLst/>
              <a:rect l="l" t="t" r="r" b="b"/>
              <a:pathLst>
                <a:path w="486" h="92" extrusionOk="0">
                  <a:moveTo>
                    <a:pt x="74" y="0"/>
                  </a:moveTo>
                  <a:cubicBezTo>
                    <a:pt x="30" y="0"/>
                    <a:pt x="1" y="4"/>
                    <a:pt x="1" y="13"/>
                  </a:cubicBezTo>
                  <a:cubicBezTo>
                    <a:pt x="1" y="46"/>
                    <a:pt x="101" y="63"/>
                    <a:pt x="235" y="79"/>
                  </a:cubicBezTo>
                  <a:cubicBezTo>
                    <a:pt x="301" y="88"/>
                    <a:pt x="360" y="92"/>
                    <a:pt x="402" y="92"/>
                  </a:cubicBezTo>
                  <a:cubicBezTo>
                    <a:pt x="443" y="92"/>
                    <a:pt x="469" y="88"/>
                    <a:pt x="469" y="79"/>
                  </a:cubicBezTo>
                  <a:cubicBezTo>
                    <a:pt x="485" y="63"/>
                    <a:pt x="368" y="29"/>
                    <a:pt x="235" y="13"/>
                  </a:cubicBezTo>
                  <a:cubicBezTo>
                    <a:pt x="176" y="4"/>
                    <a:pt x="118" y="0"/>
                    <a:pt x="7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4" name="Google Shape;1994;p42"/>
            <p:cNvSpPr/>
            <p:nvPr/>
          </p:nvSpPr>
          <p:spPr>
            <a:xfrm>
              <a:off x="6690247" y="4446718"/>
              <a:ext cx="13397" cy="14615"/>
            </a:xfrm>
            <a:custGeom>
              <a:avLst/>
              <a:gdLst/>
              <a:ahLst/>
              <a:cxnLst/>
              <a:rect l="l" t="t" r="r" b="b"/>
              <a:pathLst>
                <a:path w="418" h="456" extrusionOk="0">
                  <a:moveTo>
                    <a:pt x="19" y="1"/>
                  </a:moveTo>
                  <a:cubicBezTo>
                    <a:pt x="17" y="1"/>
                    <a:pt x="17" y="1"/>
                    <a:pt x="17" y="2"/>
                  </a:cubicBezTo>
                  <a:cubicBezTo>
                    <a:pt x="0" y="19"/>
                    <a:pt x="67" y="119"/>
                    <a:pt x="184" y="253"/>
                  </a:cubicBezTo>
                  <a:cubicBezTo>
                    <a:pt x="277" y="361"/>
                    <a:pt x="370" y="455"/>
                    <a:pt x="396" y="455"/>
                  </a:cubicBezTo>
                  <a:cubicBezTo>
                    <a:pt x="398" y="455"/>
                    <a:pt x="400" y="455"/>
                    <a:pt x="401" y="454"/>
                  </a:cubicBezTo>
                  <a:cubicBezTo>
                    <a:pt x="418" y="437"/>
                    <a:pt x="334" y="337"/>
                    <a:pt x="234" y="203"/>
                  </a:cubicBezTo>
                  <a:cubicBezTo>
                    <a:pt x="126" y="95"/>
                    <a:pt x="32" y="1"/>
                    <a:pt x="1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5" name="Google Shape;1995;p42"/>
            <p:cNvSpPr/>
            <p:nvPr/>
          </p:nvSpPr>
          <p:spPr>
            <a:xfrm>
              <a:off x="6697747" y="4436077"/>
              <a:ext cx="13397" cy="17756"/>
            </a:xfrm>
            <a:custGeom>
              <a:avLst/>
              <a:gdLst/>
              <a:ahLst/>
              <a:cxnLst/>
              <a:rect l="l" t="t" r="r" b="b"/>
              <a:pathLst>
                <a:path w="418" h="554" extrusionOk="0">
                  <a:moveTo>
                    <a:pt x="0" y="0"/>
                  </a:moveTo>
                  <a:cubicBezTo>
                    <a:pt x="17" y="117"/>
                    <a:pt x="67" y="234"/>
                    <a:pt x="134" y="318"/>
                  </a:cubicBezTo>
                  <a:cubicBezTo>
                    <a:pt x="242" y="457"/>
                    <a:pt x="365" y="554"/>
                    <a:pt x="396" y="554"/>
                  </a:cubicBezTo>
                  <a:cubicBezTo>
                    <a:pt x="398" y="554"/>
                    <a:pt x="400" y="553"/>
                    <a:pt x="401" y="552"/>
                  </a:cubicBezTo>
                  <a:cubicBezTo>
                    <a:pt x="418" y="535"/>
                    <a:pt x="301" y="435"/>
                    <a:pt x="201" y="284"/>
                  </a:cubicBezTo>
                  <a:cubicBezTo>
                    <a:pt x="84" y="134"/>
                    <a:pt x="17" y="0"/>
                    <a:pt x="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6" name="Google Shape;1996;p42"/>
            <p:cNvSpPr/>
            <p:nvPr/>
          </p:nvSpPr>
          <p:spPr>
            <a:xfrm>
              <a:off x="6702555" y="4474601"/>
              <a:ext cx="33781" cy="21281"/>
            </a:xfrm>
            <a:custGeom>
              <a:avLst/>
              <a:gdLst/>
              <a:ahLst/>
              <a:cxnLst/>
              <a:rect l="l" t="t" r="r" b="b"/>
              <a:pathLst>
                <a:path w="1054" h="664" extrusionOk="0">
                  <a:moveTo>
                    <a:pt x="351" y="51"/>
                  </a:moveTo>
                  <a:cubicBezTo>
                    <a:pt x="468" y="51"/>
                    <a:pt x="602" y="85"/>
                    <a:pt x="702" y="152"/>
                  </a:cubicBezTo>
                  <a:cubicBezTo>
                    <a:pt x="836" y="235"/>
                    <a:pt x="936" y="352"/>
                    <a:pt x="970" y="503"/>
                  </a:cubicBezTo>
                  <a:cubicBezTo>
                    <a:pt x="983" y="567"/>
                    <a:pt x="945" y="592"/>
                    <a:pt x="889" y="592"/>
                  </a:cubicBezTo>
                  <a:cubicBezTo>
                    <a:pt x="873" y="592"/>
                    <a:pt x="855" y="590"/>
                    <a:pt x="836" y="586"/>
                  </a:cubicBezTo>
                  <a:cubicBezTo>
                    <a:pt x="769" y="553"/>
                    <a:pt x="702" y="519"/>
                    <a:pt x="635" y="486"/>
                  </a:cubicBezTo>
                  <a:cubicBezTo>
                    <a:pt x="518" y="419"/>
                    <a:pt x="418" y="352"/>
                    <a:pt x="318" y="269"/>
                  </a:cubicBezTo>
                  <a:cubicBezTo>
                    <a:pt x="226" y="202"/>
                    <a:pt x="160" y="140"/>
                    <a:pt x="114" y="96"/>
                  </a:cubicBezTo>
                  <a:lnTo>
                    <a:pt x="114" y="96"/>
                  </a:lnTo>
                  <a:cubicBezTo>
                    <a:pt x="193" y="74"/>
                    <a:pt x="272" y="63"/>
                    <a:pt x="351" y="51"/>
                  </a:cubicBezTo>
                  <a:close/>
                  <a:moveTo>
                    <a:pt x="388" y="0"/>
                  </a:moveTo>
                  <a:cubicBezTo>
                    <a:pt x="376" y="0"/>
                    <a:pt x="364" y="1"/>
                    <a:pt x="351" y="1"/>
                  </a:cubicBezTo>
                  <a:cubicBezTo>
                    <a:pt x="256" y="17"/>
                    <a:pt x="175" y="33"/>
                    <a:pt x="95" y="78"/>
                  </a:cubicBezTo>
                  <a:lnTo>
                    <a:pt x="95" y="78"/>
                  </a:lnTo>
                  <a:cubicBezTo>
                    <a:pt x="66" y="50"/>
                    <a:pt x="47" y="33"/>
                    <a:pt x="38" y="33"/>
                  </a:cubicBezTo>
                  <a:cubicBezTo>
                    <a:pt x="36" y="33"/>
                    <a:pt x="35" y="34"/>
                    <a:pt x="34" y="35"/>
                  </a:cubicBezTo>
                  <a:cubicBezTo>
                    <a:pt x="46" y="53"/>
                    <a:pt x="59" y="72"/>
                    <a:pt x="73" y="90"/>
                  </a:cubicBezTo>
                  <a:lnTo>
                    <a:pt x="73" y="90"/>
                  </a:lnTo>
                  <a:cubicBezTo>
                    <a:pt x="15" y="120"/>
                    <a:pt x="0" y="135"/>
                    <a:pt x="0" y="135"/>
                  </a:cubicBezTo>
                  <a:cubicBezTo>
                    <a:pt x="28" y="123"/>
                    <a:pt x="56" y="113"/>
                    <a:pt x="83" y="105"/>
                  </a:cubicBezTo>
                  <a:lnTo>
                    <a:pt x="83" y="105"/>
                  </a:lnTo>
                  <a:cubicBezTo>
                    <a:pt x="141" y="180"/>
                    <a:pt x="208" y="251"/>
                    <a:pt x="285" y="302"/>
                  </a:cubicBezTo>
                  <a:cubicBezTo>
                    <a:pt x="385" y="402"/>
                    <a:pt x="485" y="469"/>
                    <a:pt x="602" y="536"/>
                  </a:cubicBezTo>
                  <a:cubicBezTo>
                    <a:pt x="669" y="586"/>
                    <a:pt x="752" y="620"/>
                    <a:pt x="819" y="653"/>
                  </a:cubicBezTo>
                  <a:cubicBezTo>
                    <a:pt x="840" y="660"/>
                    <a:pt x="861" y="664"/>
                    <a:pt x="882" y="664"/>
                  </a:cubicBezTo>
                  <a:cubicBezTo>
                    <a:pt x="911" y="664"/>
                    <a:pt x="940" y="656"/>
                    <a:pt x="970" y="636"/>
                  </a:cubicBezTo>
                  <a:cubicBezTo>
                    <a:pt x="1020" y="620"/>
                    <a:pt x="1053" y="553"/>
                    <a:pt x="1036" y="503"/>
                  </a:cubicBezTo>
                  <a:cubicBezTo>
                    <a:pt x="956" y="197"/>
                    <a:pt x="691" y="0"/>
                    <a:pt x="38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7" name="Google Shape;1997;p42"/>
            <p:cNvSpPr/>
            <p:nvPr/>
          </p:nvSpPr>
          <p:spPr>
            <a:xfrm>
              <a:off x="6703612" y="4453577"/>
              <a:ext cx="14519" cy="24839"/>
            </a:xfrm>
            <a:custGeom>
              <a:avLst/>
              <a:gdLst/>
              <a:ahLst/>
              <a:cxnLst/>
              <a:rect l="l" t="t" r="r" b="b"/>
              <a:pathLst>
                <a:path w="453" h="775" extrusionOk="0">
                  <a:moveTo>
                    <a:pt x="264" y="0"/>
                  </a:moveTo>
                  <a:cubicBezTo>
                    <a:pt x="221" y="0"/>
                    <a:pt x="181" y="17"/>
                    <a:pt x="151" y="56"/>
                  </a:cubicBezTo>
                  <a:cubicBezTo>
                    <a:pt x="101" y="106"/>
                    <a:pt x="84" y="156"/>
                    <a:pt x="68" y="206"/>
                  </a:cubicBezTo>
                  <a:cubicBezTo>
                    <a:pt x="34" y="306"/>
                    <a:pt x="18" y="390"/>
                    <a:pt x="18" y="490"/>
                  </a:cubicBezTo>
                  <a:cubicBezTo>
                    <a:pt x="1" y="574"/>
                    <a:pt x="18" y="657"/>
                    <a:pt x="34" y="741"/>
                  </a:cubicBezTo>
                  <a:cubicBezTo>
                    <a:pt x="51" y="741"/>
                    <a:pt x="34" y="641"/>
                    <a:pt x="68" y="490"/>
                  </a:cubicBezTo>
                  <a:cubicBezTo>
                    <a:pt x="68" y="407"/>
                    <a:pt x="101" y="323"/>
                    <a:pt x="118" y="240"/>
                  </a:cubicBezTo>
                  <a:cubicBezTo>
                    <a:pt x="144" y="160"/>
                    <a:pt x="203" y="70"/>
                    <a:pt x="259" y="70"/>
                  </a:cubicBezTo>
                  <a:cubicBezTo>
                    <a:pt x="274" y="70"/>
                    <a:pt x="288" y="76"/>
                    <a:pt x="302" y="89"/>
                  </a:cubicBezTo>
                  <a:cubicBezTo>
                    <a:pt x="369" y="173"/>
                    <a:pt x="369" y="273"/>
                    <a:pt x="352" y="373"/>
                  </a:cubicBezTo>
                  <a:cubicBezTo>
                    <a:pt x="335" y="457"/>
                    <a:pt x="285" y="540"/>
                    <a:pt x="235" y="607"/>
                  </a:cubicBezTo>
                  <a:cubicBezTo>
                    <a:pt x="185" y="657"/>
                    <a:pt x="118" y="724"/>
                    <a:pt x="51" y="774"/>
                  </a:cubicBezTo>
                  <a:cubicBezTo>
                    <a:pt x="135" y="758"/>
                    <a:pt x="218" y="707"/>
                    <a:pt x="268" y="641"/>
                  </a:cubicBezTo>
                  <a:cubicBezTo>
                    <a:pt x="335" y="557"/>
                    <a:pt x="385" y="474"/>
                    <a:pt x="402" y="390"/>
                  </a:cubicBezTo>
                  <a:cubicBezTo>
                    <a:pt x="452" y="256"/>
                    <a:pt x="435" y="123"/>
                    <a:pt x="352" y="22"/>
                  </a:cubicBezTo>
                  <a:cubicBezTo>
                    <a:pt x="324" y="9"/>
                    <a:pt x="294" y="0"/>
                    <a:pt x="26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8" name="Google Shape;1998;p42"/>
            <p:cNvSpPr/>
            <p:nvPr/>
          </p:nvSpPr>
          <p:spPr>
            <a:xfrm>
              <a:off x="6583136" y="4321467"/>
              <a:ext cx="25736" cy="83042"/>
            </a:xfrm>
            <a:custGeom>
              <a:avLst/>
              <a:gdLst/>
              <a:ahLst/>
              <a:cxnLst/>
              <a:rect l="l" t="t" r="r" b="b"/>
              <a:pathLst>
                <a:path w="803" h="2591" extrusionOk="0">
                  <a:moveTo>
                    <a:pt x="17" y="1"/>
                  </a:moveTo>
                  <a:lnTo>
                    <a:pt x="17" y="1"/>
                  </a:lnTo>
                  <a:cubicBezTo>
                    <a:pt x="0" y="17"/>
                    <a:pt x="134" y="118"/>
                    <a:pt x="285" y="335"/>
                  </a:cubicBezTo>
                  <a:cubicBezTo>
                    <a:pt x="686" y="886"/>
                    <a:pt x="719" y="1638"/>
                    <a:pt x="385" y="2240"/>
                  </a:cubicBezTo>
                  <a:cubicBezTo>
                    <a:pt x="251" y="2474"/>
                    <a:pt x="134" y="2574"/>
                    <a:pt x="151" y="2591"/>
                  </a:cubicBezTo>
                  <a:cubicBezTo>
                    <a:pt x="151" y="2591"/>
                    <a:pt x="184" y="2574"/>
                    <a:pt x="234" y="2507"/>
                  </a:cubicBezTo>
                  <a:cubicBezTo>
                    <a:pt x="301" y="2440"/>
                    <a:pt x="368" y="2357"/>
                    <a:pt x="418" y="2256"/>
                  </a:cubicBezTo>
                  <a:cubicBezTo>
                    <a:pt x="802" y="1655"/>
                    <a:pt x="752" y="870"/>
                    <a:pt x="318" y="301"/>
                  </a:cubicBezTo>
                  <a:cubicBezTo>
                    <a:pt x="268" y="218"/>
                    <a:pt x="184" y="134"/>
                    <a:pt x="117" y="68"/>
                  </a:cubicBezTo>
                  <a:cubicBezTo>
                    <a:pt x="51" y="17"/>
                    <a:pt x="17" y="1"/>
                    <a:pt x="17"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39" name="Google Shape;1999;p42"/>
            <p:cNvSpPr/>
            <p:nvPr/>
          </p:nvSpPr>
          <p:spPr>
            <a:xfrm>
              <a:off x="6615795" y="4410886"/>
              <a:ext cx="35383" cy="40223"/>
            </a:xfrm>
            <a:custGeom>
              <a:avLst/>
              <a:gdLst/>
              <a:ahLst/>
              <a:cxnLst/>
              <a:rect l="l" t="t" r="r" b="b"/>
              <a:pathLst>
                <a:path w="1104" h="1255" extrusionOk="0">
                  <a:moveTo>
                    <a:pt x="2" y="0"/>
                  </a:moveTo>
                  <a:cubicBezTo>
                    <a:pt x="2" y="0"/>
                    <a:pt x="1" y="1"/>
                    <a:pt x="1" y="1"/>
                  </a:cubicBezTo>
                  <a:cubicBezTo>
                    <a:pt x="285" y="486"/>
                    <a:pt x="652" y="903"/>
                    <a:pt x="1103" y="1254"/>
                  </a:cubicBezTo>
                  <a:cubicBezTo>
                    <a:pt x="1103" y="1237"/>
                    <a:pt x="836" y="987"/>
                    <a:pt x="535" y="636"/>
                  </a:cubicBezTo>
                  <a:cubicBezTo>
                    <a:pt x="243" y="294"/>
                    <a:pt x="29" y="0"/>
                    <a:pt x="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0" name="Google Shape;2000;p42"/>
            <p:cNvSpPr/>
            <p:nvPr/>
          </p:nvSpPr>
          <p:spPr>
            <a:xfrm>
              <a:off x="6586886" y="4384060"/>
              <a:ext cx="5929" cy="10384"/>
            </a:xfrm>
            <a:custGeom>
              <a:avLst/>
              <a:gdLst/>
              <a:ahLst/>
              <a:cxnLst/>
              <a:rect l="l" t="t" r="r" b="b"/>
              <a:pathLst>
                <a:path w="185" h="324" extrusionOk="0">
                  <a:moveTo>
                    <a:pt x="163" y="0"/>
                  </a:moveTo>
                  <a:cubicBezTo>
                    <a:pt x="145" y="0"/>
                    <a:pt x="114" y="77"/>
                    <a:pt x="84" y="153"/>
                  </a:cubicBezTo>
                  <a:cubicBezTo>
                    <a:pt x="51" y="237"/>
                    <a:pt x="0" y="303"/>
                    <a:pt x="17" y="320"/>
                  </a:cubicBezTo>
                  <a:cubicBezTo>
                    <a:pt x="19" y="322"/>
                    <a:pt x="22" y="323"/>
                    <a:pt x="26" y="323"/>
                  </a:cubicBezTo>
                  <a:cubicBezTo>
                    <a:pt x="51" y="323"/>
                    <a:pt x="107" y="274"/>
                    <a:pt x="151" y="186"/>
                  </a:cubicBezTo>
                  <a:cubicBezTo>
                    <a:pt x="184" y="86"/>
                    <a:pt x="184" y="3"/>
                    <a:pt x="168" y="3"/>
                  </a:cubicBezTo>
                  <a:cubicBezTo>
                    <a:pt x="166" y="1"/>
                    <a:pt x="164" y="0"/>
                    <a:pt x="163"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1" name="Google Shape;2001;p42"/>
            <p:cNvSpPr/>
            <p:nvPr/>
          </p:nvSpPr>
          <p:spPr>
            <a:xfrm>
              <a:off x="6594386" y="4362715"/>
              <a:ext cx="2179" cy="9647"/>
            </a:xfrm>
            <a:custGeom>
              <a:avLst/>
              <a:gdLst/>
              <a:ahLst/>
              <a:cxnLst/>
              <a:rect l="l" t="t" r="r" b="b"/>
              <a:pathLst>
                <a:path w="68" h="301" extrusionOk="0">
                  <a:moveTo>
                    <a:pt x="50" y="0"/>
                  </a:moveTo>
                  <a:cubicBezTo>
                    <a:pt x="17" y="0"/>
                    <a:pt x="0" y="67"/>
                    <a:pt x="0" y="151"/>
                  </a:cubicBezTo>
                  <a:cubicBezTo>
                    <a:pt x="0" y="234"/>
                    <a:pt x="0" y="301"/>
                    <a:pt x="17" y="301"/>
                  </a:cubicBezTo>
                  <a:cubicBezTo>
                    <a:pt x="34" y="301"/>
                    <a:pt x="67" y="234"/>
                    <a:pt x="67" y="151"/>
                  </a:cubicBezTo>
                  <a:cubicBezTo>
                    <a:pt x="67" y="67"/>
                    <a:pt x="67" y="0"/>
                    <a:pt x="5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2" name="Google Shape;2002;p42"/>
            <p:cNvSpPr/>
            <p:nvPr/>
          </p:nvSpPr>
          <p:spPr>
            <a:xfrm>
              <a:off x="6588489" y="4342780"/>
              <a:ext cx="5929" cy="10320"/>
            </a:xfrm>
            <a:custGeom>
              <a:avLst/>
              <a:gdLst/>
              <a:ahLst/>
              <a:cxnLst/>
              <a:rect l="l" t="t" r="r" b="b"/>
              <a:pathLst>
                <a:path w="185" h="322" extrusionOk="0">
                  <a:moveTo>
                    <a:pt x="21" y="1"/>
                  </a:moveTo>
                  <a:cubicBezTo>
                    <a:pt x="19" y="1"/>
                    <a:pt x="17" y="2"/>
                    <a:pt x="17" y="4"/>
                  </a:cubicBezTo>
                  <a:lnTo>
                    <a:pt x="1" y="4"/>
                  </a:lnTo>
                  <a:cubicBezTo>
                    <a:pt x="1" y="21"/>
                    <a:pt x="51" y="88"/>
                    <a:pt x="84" y="171"/>
                  </a:cubicBezTo>
                  <a:cubicBezTo>
                    <a:pt x="118" y="238"/>
                    <a:pt x="118" y="322"/>
                    <a:pt x="134" y="322"/>
                  </a:cubicBezTo>
                  <a:cubicBezTo>
                    <a:pt x="168" y="322"/>
                    <a:pt x="184" y="238"/>
                    <a:pt x="151" y="138"/>
                  </a:cubicBezTo>
                  <a:cubicBezTo>
                    <a:pt x="107" y="50"/>
                    <a:pt x="38" y="1"/>
                    <a:pt x="2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3" name="Google Shape;2003;p42"/>
            <p:cNvSpPr/>
            <p:nvPr/>
          </p:nvSpPr>
          <p:spPr>
            <a:xfrm>
              <a:off x="6581534" y="4376556"/>
              <a:ext cx="3782" cy="5897"/>
            </a:xfrm>
            <a:custGeom>
              <a:avLst/>
              <a:gdLst/>
              <a:ahLst/>
              <a:cxnLst/>
              <a:rect l="l" t="t" r="r" b="b"/>
              <a:pathLst>
                <a:path w="118" h="184" extrusionOk="0">
                  <a:moveTo>
                    <a:pt x="34" y="0"/>
                  </a:moveTo>
                  <a:cubicBezTo>
                    <a:pt x="17" y="17"/>
                    <a:pt x="0" y="67"/>
                    <a:pt x="34" y="100"/>
                  </a:cubicBezTo>
                  <a:cubicBezTo>
                    <a:pt x="50" y="150"/>
                    <a:pt x="67" y="184"/>
                    <a:pt x="84" y="184"/>
                  </a:cubicBezTo>
                  <a:cubicBezTo>
                    <a:pt x="117" y="167"/>
                    <a:pt x="117" y="134"/>
                    <a:pt x="84" y="84"/>
                  </a:cubicBezTo>
                  <a:cubicBezTo>
                    <a:pt x="67" y="33"/>
                    <a:pt x="50" y="0"/>
                    <a:pt x="3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4" name="Google Shape;2004;p42"/>
            <p:cNvSpPr/>
            <p:nvPr/>
          </p:nvSpPr>
          <p:spPr>
            <a:xfrm>
              <a:off x="7482780" y="4116923"/>
              <a:ext cx="273162" cy="501262"/>
            </a:xfrm>
            <a:custGeom>
              <a:avLst/>
              <a:gdLst/>
              <a:ahLst/>
              <a:cxnLst/>
              <a:rect l="l" t="t" r="r" b="b"/>
              <a:pathLst>
                <a:path w="8523" h="15640" extrusionOk="0">
                  <a:moveTo>
                    <a:pt x="1" y="0"/>
                  </a:moveTo>
                  <a:lnTo>
                    <a:pt x="2607" y="15639"/>
                  </a:lnTo>
                  <a:lnTo>
                    <a:pt x="8522" y="15639"/>
                  </a:lnTo>
                  <a:lnTo>
                    <a:pt x="7135" y="0"/>
                  </a:ln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45" name="Google Shape;2005;p42"/>
            <p:cNvSpPr/>
            <p:nvPr/>
          </p:nvSpPr>
          <p:spPr>
            <a:xfrm>
              <a:off x="7565277" y="4605301"/>
              <a:ext cx="341140" cy="70414"/>
            </a:xfrm>
            <a:custGeom>
              <a:avLst/>
              <a:gdLst/>
              <a:ahLst/>
              <a:cxnLst/>
              <a:rect l="l" t="t" r="r" b="b"/>
              <a:pathLst>
                <a:path w="10644" h="2197" extrusionOk="0">
                  <a:moveTo>
                    <a:pt x="0" y="0"/>
                  </a:moveTo>
                  <a:lnTo>
                    <a:pt x="67" y="2172"/>
                  </a:lnTo>
                  <a:lnTo>
                    <a:pt x="418" y="2189"/>
                  </a:lnTo>
                  <a:cubicBezTo>
                    <a:pt x="756" y="2193"/>
                    <a:pt x="1315" y="2196"/>
                    <a:pt x="1995" y="2196"/>
                  </a:cubicBezTo>
                  <a:cubicBezTo>
                    <a:pt x="4503" y="2196"/>
                    <a:pt x="8662" y="2148"/>
                    <a:pt x="9490" y="1872"/>
                  </a:cubicBezTo>
                  <a:cubicBezTo>
                    <a:pt x="10643" y="1471"/>
                    <a:pt x="5764" y="552"/>
                    <a:pt x="5764" y="552"/>
                  </a:cubicBezTo>
                  <a:lnTo>
                    <a:pt x="5748" y="34"/>
                  </a:lnTo>
                  <a:lnTo>
                    <a:pt x="0" y="0"/>
                  </a:lnTo>
                  <a:close/>
                </a:path>
              </a:pathLst>
            </a:custGeom>
            <a:solidFill>
              <a:schemeClr val="accent2"/>
            </a:solidFill>
            <a:ln>
              <a:noFill/>
            </a:ln>
          </p:spPr>
          <p:txBody>
            <a:bodyPr spcFirstLastPara="1" wrap="square" lIns="121900" tIns="121900" rIns="121900" bIns="121900" anchor="ctr" anchorCtr="0">
              <a:noAutofit/>
            </a:bodyPr>
            <a:lstStyle/>
            <a:p>
              <a:pPr algn="l" rtl="0"/>
              <a:endParaRPr sz="2400"/>
            </a:p>
          </p:txBody>
        </p:sp>
        <p:sp>
          <p:nvSpPr>
            <p:cNvPr id="46" name="Google Shape;2006;p42"/>
            <p:cNvSpPr/>
            <p:nvPr/>
          </p:nvSpPr>
          <p:spPr>
            <a:xfrm>
              <a:off x="7565789" y="4621006"/>
              <a:ext cx="68042" cy="51248"/>
            </a:xfrm>
            <a:custGeom>
              <a:avLst/>
              <a:gdLst/>
              <a:ahLst/>
              <a:cxnLst/>
              <a:rect l="l" t="t" r="r" b="b"/>
              <a:pathLst>
                <a:path w="2123" h="1599" extrusionOk="0">
                  <a:moveTo>
                    <a:pt x="210" y="0"/>
                  </a:moveTo>
                  <a:cubicBezTo>
                    <a:pt x="140" y="0"/>
                    <a:pt x="70" y="4"/>
                    <a:pt x="1" y="11"/>
                  </a:cubicBezTo>
                  <a:lnTo>
                    <a:pt x="51" y="1599"/>
                  </a:lnTo>
                  <a:lnTo>
                    <a:pt x="2123" y="1565"/>
                  </a:lnTo>
                  <a:cubicBezTo>
                    <a:pt x="2022" y="1081"/>
                    <a:pt x="1738" y="663"/>
                    <a:pt x="1337" y="379"/>
                  </a:cubicBezTo>
                  <a:cubicBezTo>
                    <a:pt x="1010" y="123"/>
                    <a:pt x="611" y="0"/>
                    <a:pt x="210"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7" name="Google Shape;2007;p42"/>
            <p:cNvSpPr/>
            <p:nvPr/>
          </p:nvSpPr>
          <p:spPr>
            <a:xfrm>
              <a:off x="7567392" y="4640108"/>
              <a:ext cx="314378" cy="36345"/>
            </a:xfrm>
            <a:custGeom>
              <a:avLst/>
              <a:gdLst/>
              <a:ahLst/>
              <a:cxnLst/>
              <a:rect l="l" t="t" r="r" b="b"/>
              <a:pathLst>
                <a:path w="9809" h="1134" extrusionOk="0">
                  <a:moveTo>
                    <a:pt x="8088" y="0"/>
                  </a:moveTo>
                  <a:cubicBezTo>
                    <a:pt x="7754" y="34"/>
                    <a:pt x="7603" y="752"/>
                    <a:pt x="7603" y="752"/>
                  </a:cubicBezTo>
                  <a:lnTo>
                    <a:pt x="1" y="953"/>
                  </a:lnTo>
                  <a:lnTo>
                    <a:pt x="1" y="1086"/>
                  </a:lnTo>
                  <a:cubicBezTo>
                    <a:pt x="625" y="1119"/>
                    <a:pt x="1417" y="1133"/>
                    <a:pt x="2278" y="1133"/>
                  </a:cubicBezTo>
                  <a:cubicBezTo>
                    <a:pt x="5405" y="1133"/>
                    <a:pt x="9438" y="941"/>
                    <a:pt x="9608" y="719"/>
                  </a:cubicBezTo>
                  <a:cubicBezTo>
                    <a:pt x="9809" y="435"/>
                    <a:pt x="8088" y="0"/>
                    <a:pt x="8088" y="0"/>
                  </a:cubicBez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sp>
          <p:nvSpPr>
            <p:cNvPr id="48" name="Google Shape;2008;p42"/>
            <p:cNvSpPr/>
            <p:nvPr/>
          </p:nvSpPr>
          <p:spPr>
            <a:xfrm>
              <a:off x="7564732" y="4659915"/>
              <a:ext cx="310084" cy="11826"/>
            </a:xfrm>
            <a:custGeom>
              <a:avLst/>
              <a:gdLst/>
              <a:ahLst/>
              <a:cxnLst/>
              <a:rect l="l" t="t" r="r" b="b"/>
              <a:pathLst>
                <a:path w="9675" h="369" extrusionOk="0">
                  <a:moveTo>
                    <a:pt x="9591" y="0"/>
                  </a:moveTo>
                  <a:lnTo>
                    <a:pt x="9307" y="17"/>
                  </a:lnTo>
                  <a:lnTo>
                    <a:pt x="8271" y="84"/>
                  </a:lnTo>
                  <a:cubicBezTo>
                    <a:pt x="7385" y="117"/>
                    <a:pt x="6182" y="184"/>
                    <a:pt x="4846" y="234"/>
                  </a:cubicBezTo>
                  <a:cubicBezTo>
                    <a:pt x="3509" y="285"/>
                    <a:pt x="2289" y="301"/>
                    <a:pt x="1421" y="318"/>
                  </a:cubicBezTo>
                  <a:lnTo>
                    <a:pt x="385" y="335"/>
                  </a:lnTo>
                  <a:lnTo>
                    <a:pt x="0" y="335"/>
                  </a:lnTo>
                  <a:cubicBezTo>
                    <a:pt x="34" y="351"/>
                    <a:pt x="67" y="351"/>
                    <a:pt x="101" y="351"/>
                  </a:cubicBezTo>
                  <a:lnTo>
                    <a:pt x="385" y="351"/>
                  </a:lnTo>
                  <a:cubicBezTo>
                    <a:pt x="669" y="351"/>
                    <a:pt x="1003" y="351"/>
                    <a:pt x="1421" y="368"/>
                  </a:cubicBezTo>
                  <a:cubicBezTo>
                    <a:pt x="2289" y="368"/>
                    <a:pt x="3509" y="351"/>
                    <a:pt x="4846" y="301"/>
                  </a:cubicBezTo>
                  <a:cubicBezTo>
                    <a:pt x="6182" y="251"/>
                    <a:pt x="7385" y="184"/>
                    <a:pt x="8271" y="117"/>
                  </a:cubicBezTo>
                  <a:lnTo>
                    <a:pt x="9307" y="51"/>
                  </a:lnTo>
                  <a:lnTo>
                    <a:pt x="9591" y="17"/>
                  </a:lnTo>
                  <a:cubicBezTo>
                    <a:pt x="9624" y="17"/>
                    <a:pt x="9658" y="17"/>
                    <a:pt x="9675"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49" name="Google Shape;2009;p42"/>
            <p:cNvSpPr/>
            <p:nvPr/>
          </p:nvSpPr>
          <p:spPr>
            <a:xfrm>
              <a:off x="7809978" y="4637960"/>
              <a:ext cx="17724" cy="28941"/>
            </a:xfrm>
            <a:custGeom>
              <a:avLst/>
              <a:gdLst/>
              <a:ahLst/>
              <a:cxnLst/>
              <a:rect l="l" t="t" r="r" b="b"/>
              <a:pathLst>
                <a:path w="553" h="903" extrusionOk="0">
                  <a:moveTo>
                    <a:pt x="552" y="0"/>
                  </a:moveTo>
                  <a:lnTo>
                    <a:pt x="552" y="0"/>
                  </a:lnTo>
                  <a:cubicBezTo>
                    <a:pt x="218" y="167"/>
                    <a:pt x="1" y="535"/>
                    <a:pt x="34" y="903"/>
                  </a:cubicBezTo>
                  <a:cubicBezTo>
                    <a:pt x="84" y="736"/>
                    <a:pt x="134" y="569"/>
                    <a:pt x="218" y="401"/>
                  </a:cubicBezTo>
                  <a:cubicBezTo>
                    <a:pt x="318" y="268"/>
                    <a:pt x="435" y="117"/>
                    <a:pt x="55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0" name="Google Shape;2010;p42"/>
            <p:cNvSpPr/>
            <p:nvPr/>
          </p:nvSpPr>
          <p:spPr>
            <a:xfrm>
              <a:off x="7755910" y="4626134"/>
              <a:ext cx="10192" cy="15608"/>
            </a:xfrm>
            <a:custGeom>
              <a:avLst/>
              <a:gdLst/>
              <a:ahLst/>
              <a:cxnLst/>
              <a:rect l="l" t="t" r="r" b="b"/>
              <a:pathLst>
                <a:path w="318" h="487" extrusionOk="0">
                  <a:moveTo>
                    <a:pt x="296" y="0"/>
                  </a:moveTo>
                  <a:cubicBezTo>
                    <a:pt x="272" y="0"/>
                    <a:pt x="195" y="95"/>
                    <a:pt x="117" y="219"/>
                  </a:cubicBezTo>
                  <a:cubicBezTo>
                    <a:pt x="50" y="353"/>
                    <a:pt x="0" y="470"/>
                    <a:pt x="17" y="486"/>
                  </a:cubicBezTo>
                  <a:cubicBezTo>
                    <a:pt x="34" y="486"/>
                    <a:pt x="101" y="386"/>
                    <a:pt x="184" y="252"/>
                  </a:cubicBezTo>
                  <a:cubicBezTo>
                    <a:pt x="268" y="119"/>
                    <a:pt x="318" y="2"/>
                    <a:pt x="301" y="2"/>
                  </a:cubicBezTo>
                  <a:cubicBezTo>
                    <a:pt x="300" y="1"/>
                    <a:pt x="298" y="0"/>
                    <a:pt x="296"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1" name="Google Shape;2011;p42"/>
            <p:cNvSpPr/>
            <p:nvPr/>
          </p:nvSpPr>
          <p:spPr>
            <a:xfrm>
              <a:off x="7740911" y="4623506"/>
              <a:ext cx="11794" cy="10833"/>
            </a:xfrm>
            <a:custGeom>
              <a:avLst/>
              <a:gdLst/>
              <a:ahLst/>
              <a:cxnLst/>
              <a:rect l="l" t="t" r="r" b="b"/>
              <a:pathLst>
                <a:path w="368" h="338" extrusionOk="0">
                  <a:moveTo>
                    <a:pt x="351" y="0"/>
                  </a:moveTo>
                  <a:cubicBezTo>
                    <a:pt x="335" y="0"/>
                    <a:pt x="251" y="50"/>
                    <a:pt x="151" y="151"/>
                  </a:cubicBezTo>
                  <a:cubicBezTo>
                    <a:pt x="67" y="234"/>
                    <a:pt x="0" y="318"/>
                    <a:pt x="17" y="334"/>
                  </a:cubicBezTo>
                  <a:cubicBezTo>
                    <a:pt x="17" y="336"/>
                    <a:pt x="18" y="337"/>
                    <a:pt x="20" y="337"/>
                  </a:cubicBezTo>
                  <a:cubicBezTo>
                    <a:pt x="38" y="337"/>
                    <a:pt x="126" y="276"/>
                    <a:pt x="201" y="201"/>
                  </a:cubicBezTo>
                  <a:cubicBezTo>
                    <a:pt x="301" y="101"/>
                    <a:pt x="368" y="17"/>
                    <a:pt x="35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2" name="Google Shape;2012;p42"/>
            <p:cNvSpPr/>
            <p:nvPr/>
          </p:nvSpPr>
          <p:spPr>
            <a:xfrm>
              <a:off x="7727514" y="4605301"/>
              <a:ext cx="21986" cy="2885"/>
            </a:xfrm>
            <a:custGeom>
              <a:avLst/>
              <a:gdLst/>
              <a:ahLst/>
              <a:cxnLst/>
              <a:rect l="l" t="t" r="r" b="b"/>
              <a:pathLst>
                <a:path w="686" h="90" extrusionOk="0">
                  <a:moveTo>
                    <a:pt x="1" y="0"/>
                  </a:moveTo>
                  <a:lnTo>
                    <a:pt x="1" y="0"/>
                  </a:lnTo>
                  <a:cubicBezTo>
                    <a:pt x="84" y="56"/>
                    <a:pt x="178" y="88"/>
                    <a:pt x="275" y="88"/>
                  </a:cubicBezTo>
                  <a:cubicBezTo>
                    <a:pt x="295" y="88"/>
                    <a:pt x="315" y="87"/>
                    <a:pt x="335" y="84"/>
                  </a:cubicBezTo>
                  <a:cubicBezTo>
                    <a:pt x="364" y="88"/>
                    <a:pt x="393" y="90"/>
                    <a:pt x="423" y="90"/>
                  </a:cubicBezTo>
                  <a:cubicBezTo>
                    <a:pt x="510" y="90"/>
                    <a:pt x="598" y="71"/>
                    <a:pt x="686" y="34"/>
                  </a:cubicBezTo>
                  <a:cubicBezTo>
                    <a:pt x="452" y="17"/>
                    <a:pt x="235" y="17"/>
                    <a:pt x="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3" name="Google Shape;2013;p42"/>
            <p:cNvSpPr/>
            <p:nvPr/>
          </p:nvSpPr>
          <p:spPr>
            <a:xfrm>
              <a:off x="7761807" y="4608218"/>
              <a:ext cx="34293" cy="20127"/>
            </a:xfrm>
            <a:custGeom>
              <a:avLst/>
              <a:gdLst/>
              <a:ahLst/>
              <a:cxnLst/>
              <a:rect l="l" t="t" r="r" b="b"/>
              <a:pathLst>
                <a:path w="1070" h="628" extrusionOk="0">
                  <a:moveTo>
                    <a:pt x="728" y="66"/>
                  </a:moveTo>
                  <a:cubicBezTo>
                    <a:pt x="808" y="66"/>
                    <a:pt x="889" y="83"/>
                    <a:pt x="969" y="110"/>
                  </a:cubicBezTo>
                  <a:cubicBezTo>
                    <a:pt x="1019" y="160"/>
                    <a:pt x="1003" y="227"/>
                    <a:pt x="936" y="260"/>
                  </a:cubicBezTo>
                  <a:cubicBezTo>
                    <a:pt x="869" y="310"/>
                    <a:pt x="802" y="344"/>
                    <a:pt x="735" y="360"/>
                  </a:cubicBezTo>
                  <a:cubicBezTo>
                    <a:pt x="618" y="410"/>
                    <a:pt x="485" y="444"/>
                    <a:pt x="368" y="477"/>
                  </a:cubicBezTo>
                  <a:cubicBezTo>
                    <a:pt x="261" y="502"/>
                    <a:pt x="171" y="514"/>
                    <a:pt x="106" y="523"/>
                  </a:cubicBezTo>
                  <a:lnTo>
                    <a:pt x="106" y="523"/>
                  </a:lnTo>
                  <a:cubicBezTo>
                    <a:pt x="136" y="451"/>
                    <a:pt x="173" y="377"/>
                    <a:pt x="217" y="310"/>
                  </a:cubicBezTo>
                  <a:cubicBezTo>
                    <a:pt x="301" y="210"/>
                    <a:pt x="401" y="143"/>
                    <a:pt x="518" y="110"/>
                  </a:cubicBezTo>
                  <a:cubicBezTo>
                    <a:pt x="588" y="79"/>
                    <a:pt x="658" y="66"/>
                    <a:pt x="728" y="66"/>
                  </a:cubicBezTo>
                  <a:close/>
                  <a:moveTo>
                    <a:pt x="737" y="1"/>
                  </a:moveTo>
                  <a:cubicBezTo>
                    <a:pt x="524" y="1"/>
                    <a:pt x="313" y="106"/>
                    <a:pt x="184" y="293"/>
                  </a:cubicBezTo>
                  <a:cubicBezTo>
                    <a:pt x="137" y="357"/>
                    <a:pt x="89" y="435"/>
                    <a:pt x="70" y="527"/>
                  </a:cubicBezTo>
                  <a:lnTo>
                    <a:pt x="70" y="527"/>
                  </a:lnTo>
                  <a:cubicBezTo>
                    <a:pt x="25" y="533"/>
                    <a:pt x="0" y="537"/>
                    <a:pt x="0" y="544"/>
                  </a:cubicBezTo>
                  <a:cubicBezTo>
                    <a:pt x="22" y="547"/>
                    <a:pt x="44" y="549"/>
                    <a:pt x="65" y="550"/>
                  </a:cubicBezTo>
                  <a:lnTo>
                    <a:pt x="65" y="550"/>
                  </a:lnTo>
                  <a:cubicBezTo>
                    <a:pt x="51" y="597"/>
                    <a:pt x="67" y="628"/>
                    <a:pt x="67" y="628"/>
                  </a:cubicBezTo>
                  <a:cubicBezTo>
                    <a:pt x="75" y="603"/>
                    <a:pt x="84" y="577"/>
                    <a:pt x="95" y="551"/>
                  </a:cubicBezTo>
                  <a:lnTo>
                    <a:pt x="95" y="551"/>
                  </a:lnTo>
                  <a:cubicBezTo>
                    <a:pt x="101" y="551"/>
                    <a:pt x="107" y="551"/>
                    <a:pt x="114" y="551"/>
                  </a:cubicBezTo>
                  <a:cubicBezTo>
                    <a:pt x="202" y="551"/>
                    <a:pt x="285" y="539"/>
                    <a:pt x="368" y="527"/>
                  </a:cubicBezTo>
                  <a:cubicBezTo>
                    <a:pt x="501" y="494"/>
                    <a:pt x="635" y="461"/>
                    <a:pt x="752" y="427"/>
                  </a:cubicBezTo>
                  <a:cubicBezTo>
                    <a:pt x="835" y="394"/>
                    <a:pt x="902" y="360"/>
                    <a:pt x="986" y="327"/>
                  </a:cubicBezTo>
                  <a:cubicBezTo>
                    <a:pt x="1019" y="293"/>
                    <a:pt x="1053" y="260"/>
                    <a:pt x="1069" y="210"/>
                  </a:cubicBezTo>
                  <a:cubicBezTo>
                    <a:pt x="1069" y="143"/>
                    <a:pt x="1053" y="93"/>
                    <a:pt x="1003" y="60"/>
                  </a:cubicBezTo>
                  <a:cubicBezTo>
                    <a:pt x="918" y="20"/>
                    <a:pt x="827" y="1"/>
                    <a:pt x="737"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4" name="Google Shape;2014;p42"/>
            <p:cNvSpPr/>
            <p:nvPr/>
          </p:nvSpPr>
          <p:spPr>
            <a:xfrm>
              <a:off x="7748410" y="4603699"/>
              <a:ext cx="18236" cy="22499"/>
            </a:xfrm>
            <a:custGeom>
              <a:avLst/>
              <a:gdLst/>
              <a:ahLst/>
              <a:cxnLst/>
              <a:rect l="l" t="t" r="r" b="b"/>
              <a:pathLst>
                <a:path w="569" h="702" extrusionOk="0">
                  <a:moveTo>
                    <a:pt x="134" y="0"/>
                  </a:moveTo>
                  <a:cubicBezTo>
                    <a:pt x="50" y="17"/>
                    <a:pt x="0" y="100"/>
                    <a:pt x="17" y="167"/>
                  </a:cubicBezTo>
                  <a:cubicBezTo>
                    <a:pt x="34" y="234"/>
                    <a:pt x="50" y="284"/>
                    <a:pt x="84" y="334"/>
                  </a:cubicBezTo>
                  <a:cubicBezTo>
                    <a:pt x="151" y="418"/>
                    <a:pt x="201" y="485"/>
                    <a:pt x="268" y="551"/>
                  </a:cubicBezTo>
                  <a:cubicBezTo>
                    <a:pt x="335" y="618"/>
                    <a:pt x="401" y="668"/>
                    <a:pt x="485" y="685"/>
                  </a:cubicBezTo>
                  <a:cubicBezTo>
                    <a:pt x="502" y="685"/>
                    <a:pt x="418" y="635"/>
                    <a:pt x="301" y="518"/>
                  </a:cubicBezTo>
                  <a:cubicBezTo>
                    <a:pt x="251" y="451"/>
                    <a:pt x="184" y="384"/>
                    <a:pt x="151" y="301"/>
                  </a:cubicBezTo>
                  <a:cubicBezTo>
                    <a:pt x="101" y="217"/>
                    <a:pt x="50" y="84"/>
                    <a:pt x="151" y="67"/>
                  </a:cubicBezTo>
                  <a:cubicBezTo>
                    <a:pt x="158" y="65"/>
                    <a:pt x="165" y="65"/>
                    <a:pt x="173" y="65"/>
                  </a:cubicBezTo>
                  <a:cubicBezTo>
                    <a:pt x="251" y="65"/>
                    <a:pt x="339" y="141"/>
                    <a:pt x="385" y="217"/>
                  </a:cubicBezTo>
                  <a:cubicBezTo>
                    <a:pt x="451" y="284"/>
                    <a:pt x="485" y="368"/>
                    <a:pt x="502" y="451"/>
                  </a:cubicBezTo>
                  <a:cubicBezTo>
                    <a:pt x="518" y="535"/>
                    <a:pt x="518" y="618"/>
                    <a:pt x="518" y="685"/>
                  </a:cubicBezTo>
                  <a:lnTo>
                    <a:pt x="518" y="702"/>
                  </a:lnTo>
                  <a:cubicBezTo>
                    <a:pt x="568" y="618"/>
                    <a:pt x="568" y="518"/>
                    <a:pt x="552" y="434"/>
                  </a:cubicBezTo>
                  <a:cubicBezTo>
                    <a:pt x="535" y="334"/>
                    <a:pt x="502" y="251"/>
                    <a:pt x="435" y="167"/>
                  </a:cubicBezTo>
                  <a:cubicBezTo>
                    <a:pt x="368" y="67"/>
                    <a:pt x="251" y="0"/>
                    <a:pt x="13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5" name="Google Shape;2015;p42"/>
            <p:cNvSpPr/>
            <p:nvPr/>
          </p:nvSpPr>
          <p:spPr>
            <a:xfrm>
              <a:off x="7566879" y="4618987"/>
              <a:ext cx="66408" cy="51120"/>
            </a:xfrm>
            <a:custGeom>
              <a:avLst/>
              <a:gdLst/>
              <a:ahLst/>
              <a:cxnLst/>
              <a:rect l="l" t="t" r="r" b="b"/>
              <a:pathLst>
                <a:path w="2072" h="1595" extrusionOk="0">
                  <a:moveTo>
                    <a:pt x="326" y="1"/>
                  </a:moveTo>
                  <a:cubicBezTo>
                    <a:pt x="251" y="1"/>
                    <a:pt x="171" y="13"/>
                    <a:pt x="100" y="24"/>
                  </a:cubicBezTo>
                  <a:cubicBezTo>
                    <a:pt x="67" y="24"/>
                    <a:pt x="34" y="41"/>
                    <a:pt x="0" y="58"/>
                  </a:cubicBezTo>
                  <a:cubicBezTo>
                    <a:pt x="0" y="58"/>
                    <a:pt x="67" y="43"/>
                    <a:pt x="191" y="43"/>
                  </a:cubicBezTo>
                  <a:cubicBezTo>
                    <a:pt x="253" y="43"/>
                    <a:pt x="329" y="47"/>
                    <a:pt x="418" y="58"/>
                  </a:cubicBezTo>
                  <a:cubicBezTo>
                    <a:pt x="1103" y="108"/>
                    <a:pt x="1704" y="542"/>
                    <a:pt x="1955" y="1194"/>
                  </a:cubicBezTo>
                  <a:cubicBezTo>
                    <a:pt x="2055" y="1428"/>
                    <a:pt x="2055" y="1595"/>
                    <a:pt x="2072" y="1595"/>
                  </a:cubicBezTo>
                  <a:cubicBezTo>
                    <a:pt x="2072" y="1562"/>
                    <a:pt x="2072" y="1511"/>
                    <a:pt x="2072" y="1478"/>
                  </a:cubicBezTo>
                  <a:cubicBezTo>
                    <a:pt x="2055" y="1378"/>
                    <a:pt x="2039" y="1277"/>
                    <a:pt x="2005" y="1177"/>
                  </a:cubicBezTo>
                  <a:cubicBezTo>
                    <a:pt x="1771" y="492"/>
                    <a:pt x="1136" y="24"/>
                    <a:pt x="418" y="8"/>
                  </a:cubicBezTo>
                  <a:cubicBezTo>
                    <a:pt x="388" y="3"/>
                    <a:pt x="358" y="1"/>
                    <a:pt x="326"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6" name="Google Shape;2016;p42"/>
            <p:cNvSpPr/>
            <p:nvPr/>
          </p:nvSpPr>
          <p:spPr>
            <a:xfrm>
              <a:off x="7656299" y="4650652"/>
              <a:ext cx="53043" cy="3461"/>
            </a:xfrm>
            <a:custGeom>
              <a:avLst/>
              <a:gdLst/>
              <a:ahLst/>
              <a:cxnLst/>
              <a:rect l="l" t="t" r="r" b="b"/>
              <a:pathLst>
                <a:path w="1655" h="108" extrusionOk="0">
                  <a:moveTo>
                    <a:pt x="1616" y="1"/>
                  </a:moveTo>
                  <a:cubicBezTo>
                    <a:pt x="1511" y="1"/>
                    <a:pt x="1198" y="25"/>
                    <a:pt x="819" y="39"/>
                  </a:cubicBezTo>
                  <a:cubicBezTo>
                    <a:pt x="594" y="47"/>
                    <a:pt x="389" y="47"/>
                    <a:pt x="241" y="47"/>
                  </a:cubicBezTo>
                  <a:cubicBezTo>
                    <a:pt x="92" y="47"/>
                    <a:pt x="0" y="47"/>
                    <a:pt x="0" y="56"/>
                  </a:cubicBezTo>
                  <a:cubicBezTo>
                    <a:pt x="230" y="90"/>
                    <a:pt x="463" y="108"/>
                    <a:pt x="695" y="108"/>
                  </a:cubicBezTo>
                  <a:cubicBezTo>
                    <a:pt x="1019" y="108"/>
                    <a:pt x="1343" y="74"/>
                    <a:pt x="1655" y="5"/>
                  </a:cubicBezTo>
                  <a:cubicBezTo>
                    <a:pt x="1655" y="2"/>
                    <a:pt x="1641" y="1"/>
                    <a:pt x="1616"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7" name="Google Shape;2017;p42"/>
            <p:cNvSpPr/>
            <p:nvPr/>
          </p:nvSpPr>
          <p:spPr>
            <a:xfrm>
              <a:off x="7619890" y="4653376"/>
              <a:ext cx="6442" cy="10384"/>
            </a:xfrm>
            <a:custGeom>
              <a:avLst/>
              <a:gdLst/>
              <a:ahLst/>
              <a:cxnLst/>
              <a:rect l="l" t="t" r="r" b="b"/>
              <a:pathLst>
                <a:path w="201" h="324" extrusionOk="0">
                  <a:moveTo>
                    <a:pt x="21" y="1"/>
                  </a:moveTo>
                  <a:cubicBezTo>
                    <a:pt x="18" y="1"/>
                    <a:pt x="17" y="2"/>
                    <a:pt x="17" y="4"/>
                  </a:cubicBezTo>
                  <a:cubicBezTo>
                    <a:pt x="0" y="21"/>
                    <a:pt x="50" y="88"/>
                    <a:pt x="84" y="171"/>
                  </a:cubicBezTo>
                  <a:cubicBezTo>
                    <a:pt x="130" y="247"/>
                    <a:pt x="147" y="324"/>
                    <a:pt x="163" y="324"/>
                  </a:cubicBezTo>
                  <a:cubicBezTo>
                    <a:pt x="164" y="324"/>
                    <a:pt x="166" y="323"/>
                    <a:pt x="167" y="321"/>
                  </a:cubicBezTo>
                  <a:cubicBezTo>
                    <a:pt x="184" y="321"/>
                    <a:pt x="201" y="238"/>
                    <a:pt x="151" y="138"/>
                  </a:cubicBezTo>
                  <a:cubicBezTo>
                    <a:pt x="107" y="50"/>
                    <a:pt x="38" y="1"/>
                    <a:pt x="2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8" name="Google Shape;2018;p42"/>
            <p:cNvSpPr/>
            <p:nvPr/>
          </p:nvSpPr>
          <p:spPr>
            <a:xfrm>
              <a:off x="7605435" y="4637287"/>
              <a:ext cx="8045" cy="6731"/>
            </a:xfrm>
            <a:custGeom>
              <a:avLst/>
              <a:gdLst/>
              <a:ahLst/>
              <a:cxnLst/>
              <a:rect l="l" t="t" r="r" b="b"/>
              <a:pathLst>
                <a:path w="251" h="210" extrusionOk="0">
                  <a:moveTo>
                    <a:pt x="30" y="0"/>
                  </a:moveTo>
                  <a:cubicBezTo>
                    <a:pt x="24" y="0"/>
                    <a:pt x="20" y="2"/>
                    <a:pt x="17" y="5"/>
                  </a:cubicBezTo>
                  <a:cubicBezTo>
                    <a:pt x="0" y="21"/>
                    <a:pt x="50" y="72"/>
                    <a:pt x="100" y="138"/>
                  </a:cubicBezTo>
                  <a:cubicBezTo>
                    <a:pt x="155" y="180"/>
                    <a:pt x="210" y="210"/>
                    <a:pt x="237" y="210"/>
                  </a:cubicBezTo>
                  <a:cubicBezTo>
                    <a:pt x="243" y="210"/>
                    <a:pt x="248" y="208"/>
                    <a:pt x="251" y="205"/>
                  </a:cubicBezTo>
                  <a:cubicBezTo>
                    <a:pt x="251" y="188"/>
                    <a:pt x="217" y="138"/>
                    <a:pt x="151" y="88"/>
                  </a:cubicBezTo>
                  <a:cubicBezTo>
                    <a:pt x="109" y="33"/>
                    <a:pt x="56" y="0"/>
                    <a:pt x="3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59" name="Google Shape;2019;p42"/>
            <p:cNvSpPr/>
            <p:nvPr/>
          </p:nvSpPr>
          <p:spPr>
            <a:xfrm>
              <a:off x="7586269" y="4629018"/>
              <a:ext cx="11153" cy="4679"/>
            </a:xfrm>
            <a:custGeom>
              <a:avLst/>
              <a:gdLst/>
              <a:ahLst/>
              <a:cxnLst/>
              <a:rect l="l" t="t" r="r" b="b"/>
              <a:pathLst>
                <a:path w="348" h="146" extrusionOk="0">
                  <a:moveTo>
                    <a:pt x="119" y="1"/>
                  </a:moveTo>
                  <a:cubicBezTo>
                    <a:pt x="46" y="1"/>
                    <a:pt x="1" y="33"/>
                    <a:pt x="13" y="45"/>
                  </a:cubicBezTo>
                  <a:cubicBezTo>
                    <a:pt x="13" y="62"/>
                    <a:pt x="80" y="62"/>
                    <a:pt x="180" y="79"/>
                  </a:cubicBezTo>
                  <a:cubicBezTo>
                    <a:pt x="264" y="112"/>
                    <a:pt x="314" y="146"/>
                    <a:pt x="331" y="146"/>
                  </a:cubicBezTo>
                  <a:cubicBezTo>
                    <a:pt x="348" y="129"/>
                    <a:pt x="297" y="45"/>
                    <a:pt x="197" y="12"/>
                  </a:cubicBezTo>
                  <a:cubicBezTo>
                    <a:pt x="169" y="4"/>
                    <a:pt x="143" y="1"/>
                    <a:pt x="11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0" name="Google Shape;2020;p42"/>
            <p:cNvSpPr/>
            <p:nvPr/>
          </p:nvSpPr>
          <p:spPr>
            <a:xfrm>
              <a:off x="7572231" y="4626839"/>
              <a:ext cx="6442" cy="2949"/>
            </a:xfrm>
            <a:custGeom>
              <a:avLst/>
              <a:gdLst/>
              <a:ahLst/>
              <a:cxnLst/>
              <a:rect l="l" t="t" r="r" b="b"/>
              <a:pathLst>
                <a:path w="201" h="92" extrusionOk="0">
                  <a:moveTo>
                    <a:pt x="48" y="1"/>
                  </a:moveTo>
                  <a:cubicBezTo>
                    <a:pt x="29" y="1"/>
                    <a:pt x="17" y="5"/>
                    <a:pt x="17" y="13"/>
                  </a:cubicBezTo>
                  <a:cubicBezTo>
                    <a:pt x="0" y="30"/>
                    <a:pt x="34" y="63"/>
                    <a:pt x="84" y="80"/>
                  </a:cubicBezTo>
                  <a:cubicBezTo>
                    <a:pt x="105" y="87"/>
                    <a:pt x="125" y="91"/>
                    <a:pt x="142" y="91"/>
                  </a:cubicBezTo>
                  <a:cubicBezTo>
                    <a:pt x="167" y="91"/>
                    <a:pt x="184" y="83"/>
                    <a:pt x="184" y="63"/>
                  </a:cubicBezTo>
                  <a:cubicBezTo>
                    <a:pt x="201" y="47"/>
                    <a:pt x="151" y="30"/>
                    <a:pt x="117" y="13"/>
                  </a:cubicBezTo>
                  <a:cubicBezTo>
                    <a:pt x="92" y="5"/>
                    <a:pt x="67" y="1"/>
                    <a:pt x="48"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1" name="Google Shape;2021;p42"/>
            <p:cNvSpPr/>
            <p:nvPr/>
          </p:nvSpPr>
          <p:spPr>
            <a:xfrm>
              <a:off x="7285192" y="1406166"/>
              <a:ext cx="24134" cy="20640"/>
            </a:xfrm>
            <a:custGeom>
              <a:avLst/>
              <a:gdLst/>
              <a:ahLst/>
              <a:cxnLst/>
              <a:rect l="l" t="t" r="r" b="b"/>
              <a:pathLst>
                <a:path w="753" h="644" extrusionOk="0">
                  <a:moveTo>
                    <a:pt x="435" y="1"/>
                  </a:moveTo>
                  <a:cubicBezTo>
                    <a:pt x="151" y="1"/>
                    <a:pt x="0" y="352"/>
                    <a:pt x="201" y="552"/>
                  </a:cubicBezTo>
                  <a:cubicBezTo>
                    <a:pt x="264" y="616"/>
                    <a:pt x="343" y="644"/>
                    <a:pt x="421" y="644"/>
                  </a:cubicBezTo>
                  <a:cubicBezTo>
                    <a:pt x="589" y="644"/>
                    <a:pt x="752" y="512"/>
                    <a:pt x="752" y="318"/>
                  </a:cubicBezTo>
                  <a:cubicBezTo>
                    <a:pt x="752" y="151"/>
                    <a:pt x="602" y="1"/>
                    <a:pt x="435"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2" name="Google Shape;2022;p42"/>
            <p:cNvSpPr/>
            <p:nvPr/>
          </p:nvSpPr>
          <p:spPr>
            <a:xfrm>
              <a:off x="7278237" y="1393154"/>
              <a:ext cx="41248" cy="12628"/>
            </a:xfrm>
            <a:custGeom>
              <a:avLst/>
              <a:gdLst/>
              <a:ahLst/>
              <a:cxnLst/>
              <a:rect l="l" t="t" r="r" b="b"/>
              <a:pathLst>
                <a:path w="1287" h="394" extrusionOk="0">
                  <a:moveTo>
                    <a:pt x="626" y="1"/>
                  </a:moveTo>
                  <a:cubicBezTo>
                    <a:pt x="466" y="1"/>
                    <a:pt x="306" y="47"/>
                    <a:pt x="167" y="139"/>
                  </a:cubicBezTo>
                  <a:cubicBezTo>
                    <a:pt x="50" y="206"/>
                    <a:pt x="0" y="290"/>
                    <a:pt x="17" y="306"/>
                  </a:cubicBezTo>
                  <a:cubicBezTo>
                    <a:pt x="21" y="313"/>
                    <a:pt x="30" y="316"/>
                    <a:pt x="42" y="316"/>
                  </a:cubicBezTo>
                  <a:cubicBezTo>
                    <a:pt x="117" y="316"/>
                    <a:pt x="336" y="205"/>
                    <a:pt x="604" y="205"/>
                  </a:cubicBezTo>
                  <a:cubicBezTo>
                    <a:pt x="620" y="205"/>
                    <a:pt x="636" y="205"/>
                    <a:pt x="652" y="206"/>
                  </a:cubicBezTo>
                  <a:cubicBezTo>
                    <a:pt x="976" y="222"/>
                    <a:pt x="1200" y="394"/>
                    <a:pt x="1259" y="394"/>
                  </a:cubicBezTo>
                  <a:cubicBezTo>
                    <a:pt x="1264" y="394"/>
                    <a:pt x="1268" y="393"/>
                    <a:pt x="1270" y="390"/>
                  </a:cubicBezTo>
                  <a:cubicBezTo>
                    <a:pt x="1287" y="373"/>
                    <a:pt x="1253" y="290"/>
                    <a:pt x="1153" y="190"/>
                  </a:cubicBezTo>
                  <a:cubicBezTo>
                    <a:pt x="1000" y="64"/>
                    <a:pt x="813" y="1"/>
                    <a:pt x="626"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3" name="Google Shape;2023;p42"/>
            <p:cNvSpPr/>
            <p:nvPr/>
          </p:nvSpPr>
          <p:spPr>
            <a:xfrm>
              <a:off x="7167376" y="1406166"/>
              <a:ext cx="24134" cy="20640"/>
            </a:xfrm>
            <a:custGeom>
              <a:avLst/>
              <a:gdLst/>
              <a:ahLst/>
              <a:cxnLst/>
              <a:rect l="l" t="t" r="r" b="b"/>
              <a:pathLst>
                <a:path w="753" h="644" extrusionOk="0">
                  <a:moveTo>
                    <a:pt x="435" y="1"/>
                  </a:moveTo>
                  <a:cubicBezTo>
                    <a:pt x="151" y="1"/>
                    <a:pt x="1" y="352"/>
                    <a:pt x="201" y="552"/>
                  </a:cubicBezTo>
                  <a:cubicBezTo>
                    <a:pt x="265" y="616"/>
                    <a:pt x="343" y="644"/>
                    <a:pt x="421" y="644"/>
                  </a:cubicBezTo>
                  <a:cubicBezTo>
                    <a:pt x="589" y="644"/>
                    <a:pt x="752" y="512"/>
                    <a:pt x="752" y="318"/>
                  </a:cubicBezTo>
                  <a:cubicBezTo>
                    <a:pt x="752" y="151"/>
                    <a:pt x="602" y="1"/>
                    <a:pt x="435"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4" name="Google Shape;2024;p42"/>
            <p:cNvSpPr/>
            <p:nvPr/>
          </p:nvSpPr>
          <p:spPr>
            <a:xfrm>
              <a:off x="7157216" y="1393154"/>
              <a:ext cx="41248" cy="12628"/>
            </a:xfrm>
            <a:custGeom>
              <a:avLst/>
              <a:gdLst/>
              <a:ahLst/>
              <a:cxnLst/>
              <a:rect l="l" t="t" r="r" b="b"/>
              <a:pathLst>
                <a:path w="1287" h="394" extrusionOk="0">
                  <a:moveTo>
                    <a:pt x="617" y="1"/>
                  </a:moveTo>
                  <a:cubicBezTo>
                    <a:pt x="453" y="1"/>
                    <a:pt x="289" y="47"/>
                    <a:pt x="150" y="139"/>
                  </a:cubicBezTo>
                  <a:cubicBezTo>
                    <a:pt x="33" y="206"/>
                    <a:pt x="0" y="290"/>
                    <a:pt x="17" y="306"/>
                  </a:cubicBezTo>
                  <a:cubicBezTo>
                    <a:pt x="21" y="313"/>
                    <a:pt x="29" y="316"/>
                    <a:pt x="41" y="316"/>
                  </a:cubicBezTo>
                  <a:cubicBezTo>
                    <a:pt x="113" y="316"/>
                    <a:pt x="322" y="205"/>
                    <a:pt x="602" y="205"/>
                  </a:cubicBezTo>
                  <a:cubicBezTo>
                    <a:pt x="618" y="205"/>
                    <a:pt x="635" y="205"/>
                    <a:pt x="652" y="206"/>
                  </a:cubicBezTo>
                  <a:cubicBezTo>
                    <a:pt x="960" y="222"/>
                    <a:pt x="1183" y="394"/>
                    <a:pt x="1255" y="394"/>
                  </a:cubicBezTo>
                  <a:cubicBezTo>
                    <a:pt x="1261" y="394"/>
                    <a:pt x="1266" y="393"/>
                    <a:pt x="1270" y="390"/>
                  </a:cubicBezTo>
                  <a:cubicBezTo>
                    <a:pt x="1287" y="373"/>
                    <a:pt x="1253" y="290"/>
                    <a:pt x="1153" y="190"/>
                  </a:cubicBezTo>
                  <a:cubicBezTo>
                    <a:pt x="1000" y="64"/>
                    <a:pt x="808" y="1"/>
                    <a:pt x="617"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5" name="Google Shape;2025;p42"/>
            <p:cNvSpPr/>
            <p:nvPr/>
          </p:nvSpPr>
          <p:spPr>
            <a:xfrm>
              <a:off x="7134717" y="1597890"/>
              <a:ext cx="106053" cy="56376"/>
            </a:xfrm>
            <a:custGeom>
              <a:avLst/>
              <a:gdLst/>
              <a:ahLst/>
              <a:cxnLst/>
              <a:rect l="l" t="t" r="r" b="b"/>
              <a:pathLst>
                <a:path w="3309" h="1759" extrusionOk="0">
                  <a:moveTo>
                    <a:pt x="0" y="0"/>
                  </a:moveTo>
                  <a:cubicBezTo>
                    <a:pt x="0" y="1"/>
                    <a:pt x="793" y="1759"/>
                    <a:pt x="3117" y="1759"/>
                  </a:cubicBezTo>
                  <a:cubicBezTo>
                    <a:pt x="3180" y="1759"/>
                    <a:pt x="3244" y="1757"/>
                    <a:pt x="3309" y="1755"/>
                  </a:cubicBezTo>
                  <a:lnTo>
                    <a:pt x="3292" y="1120"/>
                  </a:lnTo>
                  <a:cubicBezTo>
                    <a:pt x="2106" y="1070"/>
                    <a:pt x="969" y="685"/>
                    <a:pt x="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algn="l" rtl="0"/>
              <a:endParaRPr sz="2400"/>
            </a:p>
          </p:txBody>
        </p:sp>
        <p:sp>
          <p:nvSpPr>
            <p:cNvPr id="66" name="Google Shape;2026;p42"/>
            <p:cNvSpPr/>
            <p:nvPr/>
          </p:nvSpPr>
          <p:spPr>
            <a:xfrm>
              <a:off x="7235386" y="1402417"/>
              <a:ext cx="30031" cy="96631"/>
            </a:xfrm>
            <a:custGeom>
              <a:avLst/>
              <a:gdLst/>
              <a:ahLst/>
              <a:cxnLst/>
              <a:rect l="l" t="t" r="r" b="b"/>
              <a:pathLst>
                <a:path w="937" h="3015" extrusionOk="0">
                  <a:moveTo>
                    <a:pt x="1" y="1"/>
                  </a:moveTo>
                  <a:cubicBezTo>
                    <a:pt x="17" y="185"/>
                    <a:pt x="67" y="368"/>
                    <a:pt x="117" y="552"/>
                  </a:cubicBezTo>
                  <a:cubicBezTo>
                    <a:pt x="218" y="886"/>
                    <a:pt x="351" y="1337"/>
                    <a:pt x="518" y="1839"/>
                  </a:cubicBezTo>
                  <a:cubicBezTo>
                    <a:pt x="602" y="2089"/>
                    <a:pt x="686" y="2323"/>
                    <a:pt x="752" y="2557"/>
                  </a:cubicBezTo>
                  <a:cubicBezTo>
                    <a:pt x="803" y="2641"/>
                    <a:pt x="819" y="2741"/>
                    <a:pt x="803" y="2825"/>
                  </a:cubicBezTo>
                  <a:cubicBezTo>
                    <a:pt x="786" y="2891"/>
                    <a:pt x="702" y="2908"/>
                    <a:pt x="619" y="2908"/>
                  </a:cubicBezTo>
                  <a:cubicBezTo>
                    <a:pt x="418" y="2908"/>
                    <a:pt x="234" y="2941"/>
                    <a:pt x="51" y="2975"/>
                  </a:cubicBezTo>
                  <a:cubicBezTo>
                    <a:pt x="185" y="2999"/>
                    <a:pt x="329" y="3015"/>
                    <a:pt x="468" y="3015"/>
                  </a:cubicBezTo>
                  <a:cubicBezTo>
                    <a:pt x="519" y="3015"/>
                    <a:pt x="569" y="3013"/>
                    <a:pt x="619" y="3008"/>
                  </a:cubicBezTo>
                  <a:cubicBezTo>
                    <a:pt x="669" y="3008"/>
                    <a:pt x="719" y="3008"/>
                    <a:pt x="769" y="2992"/>
                  </a:cubicBezTo>
                  <a:cubicBezTo>
                    <a:pt x="836" y="2975"/>
                    <a:pt x="886" y="2941"/>
                    <a:pt x="903" y="2875"/>
                  </a:cubicBezTo>
                  <a:cubicBezTo>
                    <a:pt x="936" y="2758"/>
                    <a:pt x="936" y="2624"/>
                    <a:pt x="869" y="2507"/>
                  </a:cubicBezTo>
                  <a:cubicBezTo>
                    <a:pt x="803" y="2290"/>
                    <a:pt x="736" y="2056"/>
                    <a:pt x="652" y="1805"/>
                  </a:cubicBezTo>
                  <a:cubicBezTo>
                    <a:pt x="485" y="1304"/>
                    <a:pt x="335" y="853"/>
                    <a:pt x="218" y="519"/>
                  </a:cubicBezTo>
                  <a:cubicBezTo>
                    <a:pt x="168" y="335"/>
                    <a:pt x="101" y="168"/>
                    <a:pt x="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7" name="Google Shape;2027;p42"/>
            <p:cNvSpPr/>
            <p:nvPr/>
          </p:nvSpPr>
          <p:spPr>
            <a:xfrm>
              <a:off x="7211829" y="1506291"/>
              <a:ext cx="31633" cy="19006"/>
            </a:xfrm>
            <a:custGeom>
              <a:avLst/>
              <a:gdLst/>
              <a:ahLst/>
              <a:cxnLst/>
              <a:rect l="l" t="t" r="r" b="b"/>
              <a:pathLst>
                <a:path w="987" h="593" extrusionOk="0">
                  <a:moveTo>
                    <a:pt x="57" y="0"/>
                  </a:moveTo>
                  <a:cubicBezTo>
                    <a:pt x="55" y="0"/>
                    <a:pt x="52" y="1"/>
                    <a:pt x="50" y="1"/>
                  </a:cubicBezTo>
                  <a:cubicBezTo>
                    <a:pt x="0" y="18"/>
                    <a:pt x="84" y="319"/>
                    <a:pt x="401" y="486"/>
                  </a:cubicBezTo>
                  <a:cubicBezTo>
                    <a:pt x="546" y="566"/>
                    <a:pt x="687" y="592"/>
                    <a:pt x="794" y="592"/>
                  </a:cubicBezTo>
                  <a:cubicBezTo>
                    <a:pt x="910" y="592"/>
                    <a:pt x="986" y="562"/>
                    <a:pt x="986" y="536"/>
                  </a:cubicBezTo>
                  <a:cubicBezTo>
                    <a:pt x="969" y="469"/>
                    <a:pt x="736" y="469"/>
                    <a:pt x="485" y="319"/>
                  </a:cubicBezTo>
                  <a:cubicBezTo>
                    <a:pt x="244" y="190"/>
                    <a:pt x="111" y="0"/>
                    <a:pt x="5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8" name="Google Shape;2028;p42"/>
            <p:cNvSpPr/>
            <p:nvPr/>
          </p:nvSpPr>
          <p:spPr>
            <a:xfrm>
              <a:off x="7064559" y="1193579"/>
              <a:ext cx="289732" cy="188262"/>
            </a:xfrm>
            <a:custGeom>
              <a:avLst/>
              <a:gdLst/>
              <a:ahLst/>
              <a:cxnLst/>
              <a:rect l="l" t="t" r="r" b="b"/>
              <a:pathLst>
                <a:path w="9040" h="5874" extrusionOk="0">
                  <a:moveTo>
                    <a:pt x="3730" y="66"/>
                  </a:moveTo>
                  <a:cubicBezTo>
                    <a:pt x="2717" y="66"/>
                    <a:pt x="1730" y="497"/>
                    <a:pt x="1053" y="1270"/>
                  </a:cubicBezTo>
                  <a:cubicBezTo>
                    <a:pt x="351" y="2072"/>
                    <a:pt x="0" y="3108"/>
                    <a:pt x="67" y="4178"/>
                  </a:cubicBezTo>
                  <a:cubicBezTo>
                    <a:pt x="67" y="4562"/>
                    <a:pt x="201" y="4963"/>
                    <a:pt x="435" y="5280"/>
                  </a:cubicBezTo>
                  <a:cubicBezTo>
                    <a:pt x="803" y="5681"/>
                    <a:pt x="1404" y="5765"/>
                    <a:pt x="1939" y="5815"/>
                  </a:cubicBezTo>
                  <a:cubicBezTo>
                    <a:pt x="2204" y="5846"/>
                    <a:pt x="2474" y="5874"/>
                    <a:pt x="2738" y="5874"/>
                  </a:cubicBezTo>
                  <a:cubicBezTo>
                    <a:pt x="3039" y="5874"/>
                    <a:pt x="3334" y="5838"/>
                    <a:pt x="3610" y="5731"/>
                  </a:cubicBezTo>
                  <a:cubicBezTo>
                    <a:pt x="3949" y="5604"/>
                    <a:pt x="4248" y="5335"/>
                    <a:pt x="4391" y="5015"/>
                  </a:cubicBezTo>
                  <a:lnTo>
                    <a:pt x="4391" y="5015"/>
                  </a:lnTo>
                  <a:cubicBezTo>
                    <a:pt x="4458" y="5228"/>
                    <a:pt x="4607" y="5428"/>
                    <a:pt x="4796" y="5548"/>
                  </a:cubicBezTo>
                  <a:cubicBezTo>
                    <a:pt x="5163" y="5782"/>
                    <a:pt x="5631" y="5782"/>
                    <a:pt x="6066" y="5782"/>
                  </a:cubicBezTo>
                  <a:lnTo>
                    <a:pt x="7937" y="5765"/>
                  </a:lnTo>
                  <a:cubicBezTo>
                    <a:pt x="7965" y="5767"/>
                    <a:pt x="7992" y="5768"/>
                    <a:pt x="8019" y="5768"/>
                  </a:cubicBezTo>
                  <a:cubicBezTo>
                    <a:pt x="8205" y="5768"/>
                    <a:pt x="8380" y="5719"/>
                    <a:pt x="8555" y="5631"/>
                  </a:cubicBezTo>
                  <a:cubicBezTo>
                    <a:pt x="8772" y="5464"/>
                    <a:pt x="8823" y="5147"/>
                    <a:pt x="8856" y="4863"/>
                  </a:cubicBezTo>
                  <a:cubicBezTo>
                    <a:pt x="8956" y="3860"/>
                    <a:pt x="9040" y="2791"/>
                    <a:pt x="8589" y="1905"/>
                  </a:cubicBezTo>
                  <a:cubicBezTo>
                    <a:pt x="8188" y="1103"/>
                    <a:pt x="7369" y="569"/>
                    <a:pt x="6517" y="285"/>
                  </a:cubicBezTo>
                  <a:cubicBezTo>
                    <a:pt x="5665" y="0"/>
                    <a:pt x="4746" y="134"/>
                    <a:pt x="3843" y="67"/>
                  </a:cubicBezTo>
                  <a:cubicBezTo>
                    <a:pt x="3806" y="66"/>
                    <a:pt x="3768" y="66"/>
                    <a:pt x="3730" y="66"/>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69" name="Google Shape;2029;p42"/>
            <p:cNvSpPr/>
            <p:nvPr/>
          </p:nvSpPr>
          <p:spPr>
            <a:xfrm>
              <a:off x="7009946" y="1236590"/>
              <a:ext cx="116213" cy="491262"/>
            </a:xfrm>
            <a:custGeom>
              <a:avLst/>
              <a:gdLst/>
              <a:ahLst/>
              <a:cxnLst/>
              <a:rect l="l" t="t" r="r" b="b"/>
              <a:pathLst>
                <a:path w="3626" h="15328" extrusionOk="0">
                  <a:moveTo>
                    <a:pt x="1967" y="0"/>
                  </a:moveTo>
                  <a:cubicBezTo>
                    <a:pt x="1663" y="0"/>
                    <a:pt x="1368" y="104"/>
                    <a:pt x="1136" y="313"/>
                  </a:cubicBezTo>
                  <a:cubicBezTo>
                    <a:pt x="819" y="613"/>
                    <a:pt x="568" y="981"/>
                    <a:pt x="401" y="1399"/>
                  </a:cubicBezTo>
                  <a:lnTo>
                    <a:pt x="0" y="4406"/>
                  </a:lnTo>
                  <a:lnTo>
                    <a:pt x="301" y="8617"/>
                  </a:lnTo>
                  <a:lnTo>
                    <a:pt x="268" y="15267"/>
                  </a:lnTo>
                  <a:cubicBezTo>
                    <a:pt x="345" y="15308"/>
                    <a:pt x="430" y="15327"/>
                    <a:pt x="520" y="15327"/>
                  </a:cubicBezTo>
                  <a:cubicBezTo>
                    <a:pt x="1232" y="15327"/>
                    <a:pt x="2288" y="14157"/>
                    <a:pt x="2674" y="13579"/>
                  </a:cubicBezTo>
                  <a:cubicBezTo>
                    <a:pt x="3091" y="12928"/>
                    <a:pt x="3125" y="12109"/>
                    <a:pt x="3041" y="11340"/>
                  </a:cubicBezTo>
                  <a:cubicBezTo>
                    <a:pt x="2941" y="10572"/>
                    <a:pt x="2740" y="9820"/>
                    <a:pt x="2724" y="9051"/>
                  </a:cubicBezTo>
                  <a:cubicBezTo>
                    <a:pt x="2707" y="7798"/>
                    <a:pt x="3175" y="6595"/>
                    <a:pt x="3392" y="5359"/>
                  </a:cubicBezTo>
                  <a:cubicBezTo>
                    <a:pt x="3626" y="4022"/>
                    <a:pt x="3576" y="2652"/>
                    <a:pt x="3225" y="1332"/>
                  </a:cubicBezTo>
                  <a:cubicBezTo>
                    <a:pt x="3091" y="814"/>
                    <a:pt x="2857" y="262"/>
                    <a:pt x="2373" y="62"/>
                  </a:cubicBezTo>
                  <a:cubicBezTo>
                    <a:pt x="2239" y="21"/>
                    <a:pt x="2102" y="0"/>
                    <a:pt x="196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grpSp>
      <p:grpSp>
        <p:nvGrpSpPr>
          <p:cNvPr id="70" name="Google Shape;3432;p60"/>
          <p:cNvGrpSpPr/>
          <p:nvPr/>
        </p:nvGrpSpPr>
        <p:grpSpPr>
          <a:xfrm>
            <a:off x="372187" y="1971110"/>
            <a:ext cx="2148562" cy="1178080"/>
            <a:chOff x="3768212" y="1168958"/>
            <a:chExt cx="2485862" cy="1459813"/>
          </a:xfrm>
        </p:grpSpPr>
        <p:sp>
          <p:nvSpPr>
            <p:cNvPr id="71" name="Google Shape;3433;p60"/>
            <p:cNvSpPr/>
            <p:nvPr/>
          </p:nvSpPr>
          <p:spPr>
            <a:xfrm>
              <a:off x="4395270" y="1173894"/>
              <a:ext cx="107688" cy="112367"/>
            </a:xfrm>
            <a:custGeom>
              <a:avLst/>
              <a:gdLst/>
              <a:ahLst/>
              <a:cxnLst/>
              <a:rect l="l" t="t" r="r" b="b"/>
              <a:pathLst>
                <a:path w="3360" h="3506" extrusionOk="0">
                  <a:moveTo>
                    <a:pt x="1686" y="1"/>
                  </a:moveTo>
                  <a:cubicBezTo>
                    <a:pt x="1227" y="1"/>
                    <a:pt x="770" y="310"/>
                    <a:pt x="803" y="932"/>
                  </a:cubicBezTo>
                  <a:cubicBezTo>
                    <a:pt x="786" y="1317"/>
                    <a:pt x="1020" y="1668"/>
                    <a:pt x="1371" y="1818"/>
                  </a:cubicBezTo>
                  <a:cubicBezTo>
                    <a:pt x="1" y="2019"/>
                    <a:pt x="68" y="3489"/>
                    <a:pt x="68" y="3489"/>
                  </a:cubicBezTo>
                  <a:lnTo>
                    <a:pt x="3276" y="3506"/>
                  </a:lnTo>
                  <a:cubicBezTo>
                    <a:pt x="3276" y="3506"/>
                    <a:pt x="3359" y="2019"/>
                    <a:pt x="2006" y="1818"/>
                  </a:cubicBezTo>
                  <a:cubicBezTo>
                    <a:pt x="2357" y="1668"/>
                    <a:pt x="2574" y="1317"/>
                    <a:pt x="2574" y="949"/>
                  </a:cubicBezTo>
                  <a:cubicBezTo>
                    <a:pt x="2616" y="318"/>
                    <a:pt x="2150" y="1"/>
                    <a:pt x="1686" y="1"/>
                  </a:cubicBezTo>
                  <a:close/>
                </a:path>
              </a:pathLst>
            </a:custGeom>
            <a:solidFill>
              <a:srgbClr val="E0E0E0"/>
            </a:solidFill>
            <a:ln>
              <a:noFill/>
            </a:ln>
          </p:spPr>
          <p:txBody>
            <a:bodyPr spcFirstLastPara="1" wrap="square" lIns="121900" tIns="121900" rIns="121900" bIns="121900" anchor="ctr" anchorCtr="0">
              <a:noAutofit/>
            </a:bodyPr>
            <a:lstStyle/>
            <a:p>
              <a:pPr algn="l" rtl="0"/>
              <a:endParaRPr sz="2400"/>
            </a:p>
          </p:txBody>
        </p:sp>
        <p:sp>
          <p:nvSpPr>
            <p:cNvPr id="72" name="Google Shape;3434;p60"/>
            <p:cNvSpPr/>
            <p:nvPr/>
          </p:nvSpPr>
          <p:spPr>
            <a:xfrm>
              <a:off x="6082670" y="1382635"/>
              <a:ext cx="132847" cy="98554"/>
            </a:xfrm>
            <a:custGeom>
              <a:avLst/>
              <a:gdLst/>
              <a:ahLst/>
              <a:cxnLst/>
              <a:rect l="l" t="t" r="r" b="b"/>
              <a:pathLst>
                <a:path w="4145" h="3075" extrusionOk="0">
                  <a:moveTo>
                    <a:pt x="3677" y="0"/>
                  </a:moveTo>
                  <a:lnTo>
                    <a:pt x="1521" y="2122"/>
                  </a:lnTo>
                  <a:lnTo>
                    <a:pt x="485" y="1019"/>
                  </a:lnTo>
                  <a:lnTo>
                    <a:pt x="1" y="1470"/>
                  </a:lnTo>
                  <a:lnTo>
                    <a:pt x="1504" y="3074"/>
                  </a:lnTo>
                  <a:lnTo>
                    <a:pt x="4144" y="468"/>
                  </a:lnTo>
                  <a:lnTo>
                    <a:pt x="3677" y="0"/>
                  </a:lnTo>
                  <a:close/>
                </a:path>
              </a:pathLst>
            </a:custGeom>
            <a:solidFill>
              <a:srgbClr val="F5F5F5"/>
            </a:solidFill>
            <a:ln>
              <a:noFill/>
            </a:ln>
          </p:spPr>
          <p:txBody>
            <a:bodyPr spcFirstLastPara="1" wrap="square" lIns="121900" tIns="121900" rIns="121900" bIns="121900" anchor="ctr" anchorCtr="0">
              <a:noAutofit/>
            </a:bodyPr>
            <a:lstStyle/>
            <a:p>
              <a:pPr algn="l" rtl="0"/>
              <a:endParaRPr sz="2400"/>
            </a:p>
          </p:txBody>
        </p:sp>
        <p:sp>
          <p:nvSpPr>
            <p:cNvPr id="73" name="Google Shape;3435;p60"/>
            <p:cNvSpPr/>
            <p:nvPr/>
          </p:nvSpPr>
          <p:spPr>
            <a:xfrm>
              <a:off x="5334559" y="1715891"/>
              <a:ext cx="103938" cy="163711"/>
            </a:xfrm>
            <a:custGeom>
              <a:avLst/>
              <a:gdLst/>
              <a:ahLst/>
              <a:cxnLst/>
              <a:rect l="l" t="t" r="r" b="b"/>
              <a:pathLst>
                <a:path w="3243" h="5108" extrusionOk="0">
                  <a:moveTo>
                    <a:pt x="1685" y="764"/>
                  </a:moveTo>
                  <a:cubicBezTo>
                    <a:pt x="2290" y="764"/>
                    <a:pt x="2739" y="1446"/>
                    <a:pt x="2390" y="2117"/>
                  </a:cubicBezTo>
                  <a:cubicBezTo>
                    <a:pt x="2323" y="2234"/>
                    <a:pt x="2240" y="2317"/>
                    <a:pt x="2140" y="2384"/>
                  </a:cubicBezTo>
                  <a:cubicBezTo>
                    <a:pt x="1984" y="2472"/>
                    <a:pt x="1829" y="2511"/>
                    <a:pt x="1683" y="2511"/>
                  </a:cubicBezTo>
                  <a:cubicBezTo>
                    <a:pt x="1078" y="2511"/>
                    <a:pt x="633" y="1838"/>
                    <a:pt x="970" y="1164"/>
                  </a:cubicBezTo>
                  <a:cubicBezTo>
                    <a:pt x="1037" y="1047"/>
                    <a:pt x="1120" y="947"/>
                    <a:pt x="1221" y="897"/>
                  </a:cubicBezTo>
                  <a:cubicBezTo>
                    <a:pt x="1378" y="805"/>
                    <a:pt x="1536" y="764"/>
                    <a:pt x="1685" y="764"/>
                  </a:cubicBezTo>
                  <a:close/>
                  <a:moveTo>
                    <a:pt x="1751" y="1"/>
                  </a:moveTo>
                  <a:cubicBezTo>
                    <a:pt x="1486" y="1"/>
                    <a:pt x="1203" y="62"/>
                    <a:pt x="920" y="195"/>
                  </a:cubicBezTo>
                  <a:cubicBezTo>
                    <a:pt x="652" y="312"/>
                    <a:pt x="435" y="529"/>
                    <a:pt x="302" y="780"/>
                  </a:cubicBezTo>
                  <a:cubicBezTo>
                    <a:pt x="1" y="1348"/>
                    <a:pt x="134" y="2000"/>
                    <a:pt x="402" y="2551"/>
                  </a:cubicBezTo>
                  <a:lnTo>
                    <a:pt x="1304" y="4857"/>
                  </a:lnTo>
                  <a:cubicBezTo>
                    <a:pt x="1371" y="5024"/>
                    <a:pt x="1525" y="5108"/>
                    <a:pt x="1678" y="5108"/>
                  </a:cubicBezTo>
                  <a:cubicBezTo>
                    <a:pt x="1830" y="5108"/>
                    <a:pt x="1981" y="5024"/>
                    <a:pt x="2039" y="4857"/>
                  </a:cubicBezTo>
                  <a:lnTo>
                    <a:pt x="2942" y="2535"/>
                  </a:lnTo>
                  <a:cubicBezTo>
                    <a:pt x="3109" y="2184"/>
                    <a:pt x="3209" y="1816"/>
                    <a:pt x="3242" y="1432"/>
                  </a:cubicBezTo>
                  <a:cubicBezTo>
                    <a:pt x="3242" y="596"/>
                    <a:pt x="2581" y="1"/>
                    <a:pt x="1751" y="1"/>
                  </a:cubicBezTo>
                  <a:close/>
                </a:path>
              </a:pathLst>
            </a:custGeom>
            <a:solidFill>
              <a:srgbClr val="EBEBEB"/>
            </a:solidFill>
            <a:ln>
              <a:noFill/>
            </a:ln>
          </p:spPr>
          <p:txBody>
            <a:bodyPr spcFirstLastPara="1" wrap="square" lIns="121900" tIns="121900" rIns="121900" bIns="121900" anchor="ctr" anchorCtr="0">
              <a:noAutofit/>
            </a:bodyPr>
            <a:lstStyle/>
            <a:p>
              <a:pPr algn="l" rtl="0"/>
              <a:endParaRPr sz="2400"/>
            </a:p>
          </p:txBody>
        </p:sp>
        <p:sp>
          <p:nvSpPr>
            <p:cNvPr id="74" name="Google Shape;3436;p60"/>
            <p:cNvSpPr/>
            <p:nvPr/>
          </p:nvSpPr>
          <p:spPr>
            <a:xfrm>
              <a:off x="4142684" y="2091645"/>
              <a:ext cx="34678" cy="117880"/>
            </a:xfrm>
            <a:custGeom>
              <a:avLst/>
              <a:gdLst/>
              <a:ahLst/>
              <a:cxnLst/>
              <a:rect l="l" t="t" r="r" b="b"/>
              <a:pathLst>
                <a:path w="1082" h="3678" extrusionOk="0">
                  <a:moveTo>
                    <a:pt x="1082" y="0"/>
                  </a:moveTo>
                  <a:cubicBezTo>
                    <a:pt x="1048" y="50"/>
                    <a:pt x="1031" y="100"/>
                    <a:pt x="1031" y="151"/>
                  </a:cubicBezTo>
                  <a:cubicBezTo>
                    <a:pt x="998" y="251"/>
                    <a:pt x="948" y="384"/>
                    <a:pt x="914" y="535"/>
                  </a:cubicBezTo>
                  <a:cubicBezTo>
                    <a:pt x="814" y="869"/>
                    <a:pt x="681" y="1320"/>
                    <a:pt x="547" y="1821"/>
                  </a:cubicBezTo>
                  <a:cubicBezTo>
                    <a:pt x="413" y="2339"/>
                    <a:pt x="280" y="2791"/>
                    <a:pt x="196" y="3125"/>
                  </a:cubicBezTo>
                  <a:lnTo>
                    <a:pt x="96" y="3526"/>
                  </a:lnTo>
                  <a:cubicBezTo>
                    <a:pt x="91" y="3525"/>
                    <a:pt x="86" y="3524"/>
                    <a:pt x="82" y="3524"/>
                  </a:cubicBezTo>
                  <a:cubicBezTo>
                    <a:pt x="11" y="3524"/>
                    <a:pt x="0" y="3645"/>
                    <a:pt x="79" y="3676"/>
                  </a:cubicBezTo>
                  <a:cubicBezTo>
                    <a:pt x="85" y="3677"/>
                    <a:pt x="90" y="3678"/>
                    <a:pt x="95" y="3678"/>
                  </a:cubicBezTo>
                  <a:cubicBezTo>
                    <a:pt x="169" y="3678"/>
                    <a:pt x="207" y="3573"/>
                    <a:pt x="129" y="3526"/>
                  </a:cubicBezTo>
                  <a:lnTo>
                    <a:pt x="246" y="3141"/>
                  </a:lnTo>
                  <a:cubicBezTo>
                    <a:pt x="346" y="2807"/>
                    <a:pt x="463" y="2356"/>
                    <a:pt x="614" y="1838"/>
                  </a:cubicBezTo>
                  <a:cubicBezTo>
                    <a:pt x="747" y="1337"/>
                    <a:pt x="864" y="886"/>
                    <a:pt x="948" y="552"/>
                  </a:cubicBezTo>
                  <a:cubicBezTo>
                    <a:pt x="998" y="384"/>
                    <a:pt x="1015" y="251"/>
                    <a:pt x="1048" y="151"/>
                  </a:cubicBezTo>
                  <a:cubicBezTo>
                    <a:pt x="1065" y="100"/>
                    <a:pt x="1065" y="50"/>
                    <a:pt x="1082" y="0"/>
                  </a:cubicBezTo>
                  <a:close/>
                </a:path>
              </a:pathLst>
            </a:custGeom>
            <a:solidFill>
              <a:srgbClr val="E0E0E0"/>
            </a:solidFill>
            <a:ln>
              <a:noFill/>
            </a:ln>
          </p:spPr>
          <p:txBody>
            <a:bodyPr spcFirstLastPara="1" wrap="square" lIns="121900" tIns="121900" rIns="121900" bIns="121900" anchor="ctr" anchorCtr="0">
              <a:noAutofit/>
            </a:bodyPr>
            <a:lstStyle/>
            <a:p>
              <a:pPr algn="l" rtl="0"/>
              <a:endParaRPr sz="2400"/>
            </a:p>
          </p:txBody>
        </p:sp>
        <p:sp>
          <p:nvSpPr>
            <p:cNvPr id="75" name="Google Shape;3437;p60"/>
            <p:cNvSpPr/>
            <p:nvPr/>
          </p:nvSpPr>
          <p:spPr>
            <a:xfrm>
              <a:off x="3768212" y="1730153"/>
              <a:ext cx="189608" cy="135219"/>
            </a:xfrm>
            <a:custGeom>
              <a:avLst/>
              <a:gdLst/>
              <a:ahLst/>
              <a:cxnLst/>
              <a:rect l="l" t="t" r="r" b="b"/>
              <a:pathLst>
                <a:path w="5916" h="4219" extrusionOk="0">
                  <a:moveTo>
                    <a:pt x="5698" y="4128"/>
                  </a:moveTo>
                  <a:lnTo>
                    <a:pt x="5698" y="4128"/>
                  </a:lnTo>
                  <a:cubicBezTo>
                    <a:pt x="5631" y="4161"/>
                    <a:pt x="5581" y="4178"/>
                    <a:pt x="5514" y="4178"/>
                  </a:cubicBezTo>
                  <a:lnTo>
                    <a:pt x="5564" y="4178"/>
                  </a:lnTo>
                  <a:cubicBezTo>
                    <a:pt x="5614" y="4178"/>
                    <a:pt x="5664" y="4161"/>
                    <a:pt x="5698" y="4128"/>
                  </a:cubicBezTo>
                  <a:close/>
                  <a:moveTo>
                    <a:pt x="418" y="1"/>
                  </a:moveTo>
                  <a:cubicBezTo>
                    <a:pt x="234" y="18"/>
                    <a:pt x="67" y="151"/>
                    <a:pt x="67" y="352"/>
                  </a:cubicBezTo>
                  <a:cubicBezTo>
                    <a:pt x="50" y="519"/>
                    <a:pt x="50" y="669"/>
                    <a:pt x="50" y="836"/>
                  </a:cubicBezTo>
                  <a:cubicBezTo>
                    <a:pt x="50" y="1171"/>
                    <a:pt x="50" y="1488"/>
                    <a:pt x="34" y="1805"/>
                  </a:cubicBezTo>
                  <a:cubicBezTo>
                    <a:pt x="34" y="2424"/>
                    <a:pt x="17" y="3042"/>
                    <a:pt x="17" y="3610"/>
                  </a:cubicBezTo>
                  <a:cubicBezTo>
                    <a:pt x="17" y="3694"/>
                    <a:pt x="17" y="3760"/>
                    <a:pt x="17" y="3827"/>
                  </a:cubicBezTo>
                  <a:cubicBezTo>
                    <a:pt x="0" y="3911"/>
                    <a:pt x="34" y="3978"/>
                    <a:pt x="67" y="4044"/>
                  </a:cubicBezTo>
                  <a:cubicBezTo>
                    <a:pt x="100" y="4111"/>
                    <a:pt x="167" y="4161"/>
                    <a:pt x="234" y="4195"/>
                  </a:cubicBezTo>
                  <a:cubicBezTo>
                    <a:pt x="293" y="4207"/>
                    <a:pt x="344" y="4218"/>
                    <a:pt x="392" y="4218"/>
                  </a:cubicBezTo>
                  <a:cubicBezTo>
                    <a:pt x="412" y="4218"/>
                    <a:pt x="432" y="4216"/>
                    <a:pt x="451" y="4211"/>
                  </a:cubicBezTo>
                  <a:lnTo>
                    <a:pt x="2674" y="4211"/>
                  </a:lnTo>
                  <a:lnTo>
                    <a:pt x="4745" y="4195"/>
                  </a:lnTo>
                  <a:lnTo>
                    <a:pt x="5464" y="4195"/>
                  </a:lnTo>
                  <a:cubicBezTo>
                    <a:pt x="5481" y="4195"/>
                    <a:pt x="5497" y="4195"/>
                    <a:pt x="5514" y="4178"/>
                  </a:cubicBezTo>
                  <a:lnTo>
                    <a:pt x="4745" y="4178"/>
                  </a:lnTo>
                  <a:lnTo>
                    <a:pt x="2674" y="4161"/>
                  </a:lnTo>
                  <a:lnTo>
                    <a:pt x="451" y="4161"/>
                  </a:lnTo>
                  <a:cubicBezTo>
                    <a:pt x="385" y="4161"/>
                    <a:pt x="318" y="4161"/>
                    <a:pt x="268" y="4128"/>
                  </a:cubicBezTo>
                  <a:cubicBezTo>
                    <a:pt x="201" y="4111"/>
                    <a:pt x="151" y="4078"/>
                    <a:pt x="117" y="4011"/>
                  </a:cubicBezTo>
                  <a:cubicBezTo>
                    <a:pt x="84" y="3961"/>
                    <a:pt x="67" y="3894"/>
                    <a:pt x="67" y="3827"/>
                  </a:cubicBezTo>
                  <a:cubicBezTo>
                    <a:pt x="67" y="3760"/>
                    <a:pt x="67" y="3694"/>
                    <a:pt x="84" y="3610"/>
                  </a:cubicBezTo>
                  <a:cubicBezTo>
                    <a:pt x="84" y="3042"/>
                    <a:pt x="100" y="2424"/>
                    <a:pt x="100" y="1805"/>
                  </a:cubicBezTo>
                  <a:cubicBezTo>
                    <a:pt x="100" y="1488"/>
                    <a:pt x="117" y="1171"/>
                    <a:pt x="117" y="836"/>
                  </a:cubicBezTo>
                  <a:cubicBezTo>
                    <a:pt x="117" y="686"/>
                    <a:pt x="117" y="519"/>
                    <a:pt x="134" y="352"/>
                  </a:cubicBezTo>
                  <a:cubicBezTo>
                    <a:pt x="134" y="201"/>
                    <a:pt x="268" y="68"/>
                    <a:pt x="418" y="68"/>
                  </a:cubicBezTo>
                  <a:lnTo>
                    <a:pt x="5631" y="68"/>
                  </a:lnTo>
                  <a:cubicBezTo>
                    <a:pt x="5681" y="84"/>
                    <a:pt x="5731" y="118"/>
                    <a:pt x="5781" y="151"/>
                  </a:cubicBezTo>
                  <a:cubicBezTo>
                    <a:pt x="5815" y="201"/>
                    <a:pt x="5848" y="252"/>
                    <a:pt x="5865" y="302"/>
                  </a:cubicBezTo>
                  <a:cubicBezTo>
                    <a:pt x="5865" y="369"/>
                    <a:pt x="5865" y="435"/>
                    <a:pt x="5865" y="485"/>
                  </a:cubicBezTo>
                  <a:cubicBezTo>
                    <a:pt x="5865" y="619"/>
                    <a:pt x="5865" y="736"/>
                    <a:pt x="5865" y="853"/>
                  </a:cubicBezTo>
                  <a:cubicBezTo>
                    <a:pt x="5848" y="1087"/>
                    <a:pt x="5848" y="1321"/>
                    <a:pt x="5848" y="1538"/>
                  </a:cubicBezTo>
                  <a:cubicBezTo>
                    <a:pt x="5848" y="2407"/>
                    <a:pt x="5832" y="3125"/>
                    <a:pt x="5832" y="3610"/>
                  </a:cubicBezTo>
                  <a:lnTo>
                    <a:pt x="5832" y="3777"/>
                  </a:lnTo>
                  <a:cubicBezTo>
                    <a:pt x="5832" y="3827"/>
                    <a:pt x="5832" y="3877"/>
                    <a:pt x="5815" y="3927"/>
                  </a:cubicBezTo>
                  <a:cubicBezTo>
                    <a:pt x="5798" y="4011"/>
                    <a:pt x="5748" y="4078"/>
                    <a:pt x="5698" y="4128"/>
                  </a:cubicBezTo>
                  <a:cubicBezTo>
                    <a:pt x="5765" y="4078"/>
                    <a:pt x="5815" y="4011"/>
                    <a:pt x="5832" y="3944"/>
                  </a:cubicBezTo>
                  <a:cubicBezTo>
                    <a:pt x="5848" y="3894"/>
                    <a:pt x="5848" y="3844"/>
                    <a:pt x="5848" y="3777"/>
                  </a:cubicBezTo>
                  <a:cubicBezTo>
                    <a:pt x="5848" y="3727"/>
                    <a:pt x="5848" y="3677"/>
                    <a:pt x="5865" y="3610"/>
                  </a:cubicBezTo>
                  <a:cubicBezTo>
                    <a:pt x="5865" y="3125"/>
                    <a:pt x="5882" y="2407"/>
                    <a:pt x="5898" y="1538"/>
                  </a:cubicBezTo>
                  <a:cubicBezTo>
                    <a:pt x="5898" y="1321"/>
                    <a:pt x="5898" y="1087"/>
                    <a:pt x="5915" y="853"/>
                  </a:cubicBezTo>
                  <a:cubicBezTo>
                    <a:pt x="5915" y="736"/>
                    <a:pt x="5915" y="619"/>
                    <a:pt x="5915" y="485"/>
                  </a:cubicBezTo>
                  <a:cubicBezTo>
                    <a:pt x="5915" y="419"/>
                    <a:pt x="5915" y="369"/>
                    <a:pt x="5915" y="302"/>
                  </a:cubicBezTo>
                  <a:cubicBezTo>
                    <a:pt x="5898" y="235"/>
                    <a:pt x="5865" y="168"/>
                    <a:pt x="5815" y="118"/>
                  </a:cubicBezTo>
                  <a:cubicBezTo>
                    <a:pt x="5765" y="68"/>
                    <a:pt x="5698" y="34"/>
                    <a:pt x="5631" y="18"/>
                  </a:cubicBezTo>
                  <a:cubicBezTo>
                    <a:pt x="5586" y="18"/>
                    <a:pt x="5542" y="10"/>
                    <a:pt x="5497" y="10"/>
                  </a:cubicBezTo>
                  <a:cubicBezTo>
                    <a:pt x="5475" y="10"/>
                    <a:pt x="5453" y="12"/>
                    <a:pt x="5431" y="18"/>
                  </a:cubicBezTo>
                  <a:lnTo>
                    <a:pt x="5030" y="18"/>
                  </a:lnTo>
                  <a:lnTo>
                    <a:pt x="4177" y="1"/>
                  </a:ln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76" name="Google Shape;3438;p60"/>
            <p:cNvSpPr/>
            <p:nvPr/>
          </p:nvSpPr>
          <p:spPr>
            <a:xfrm>
              <a:off x="3846927" y="1773004"/>
              <a:ext cx="45543" cy="54132"/>
            </a:xfrm>
            <a:custGeom>
              <a:avLst/>
              <a:gdLst/>
              <a:ahLst/>
              <a:cxnLst/>
              <a:rect l="l" t="t" r="r" b="b"/>
              <a:pathLst>
                <a:path w="1421" h="1689" extrusionOk="0">
                  <a:moveTo>
                    <a:pt x="34" y="1"/>
                  </a:moveTo>
                  <a:lnTo>
                    <a:pt x="17" y="836"/>
                  </a:lnTo>
                  <a:lnTo>
                    <a:pt x="0" y="1688"/>
                  </a:lnTo>
                  <a:lnTo>
                    <a:pt x="719" y="1270"/>
                  </a:lnTo>
                  <a:lnTo>
                    <a:pt x="1421" y="853"/>
                  </a:lnTo>
                  <a:lnTo>
                    <a:pt x="736" y="418"/>
                  </a:lnTo>
                  <a:lnTo>
                    <a:pt x="34" y="1"/>
                  </a:ln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77" name="Google Shape;3439;p60"/>
            <p:cNvSpPr/>
            <p:nvPr/>
          </p:nvSpPr>
          <p:spPr>
            <a:xfrm>
              <a:off x="5851334" y="1316196"/>
              <a:ext cx="146757" cy="153744"/>
            </a:xfrm>
            <a:custGeom>
              <a:avLst/>
              <a:gdLst/>
              <a:ahLst/>
              <a:cxnLst/>
              <a:rect l="l" t="t" r="r" b="b"/>
              <a:pathLst>
                <a:path w="4579" h="4797" extrusionOk="0">
                  <a:moveTo>
                    <a:pt x="2278" y="1"/>
                  </a:moveTo>
                  <a:cubicBezTo>
                    <a:pt x="1590" y="1"/>
                    <a:pt x="1054" y="595"/>
                    <a:pt x="1103" y="1271"/>
                  </a:cubicBezTo>
                  <a:cubicBezTo>
                    <a:pt x="1087" y="1789"/>
                    <a:pt x="1387" y="2274"/>
                    <a:pt x="1872" y="2474"/>
                  </a:cubicBezTo>
                  <a:cubicBezTo>
                    <a:pt x="1" y="2758"/>
                    <a:pt x="84" y="4780"/>
                    <a:pt x="84" y="4780"/>
                  </a:cubicBezTo>
                  <a:lnTo>
                    <a:pt x="4478" y="4797"/>
                  </a:lnTo>
                  <a:cubicBezTo>
                    <a:pt x="4478" y="4797"/>
                    <a:pt x="4579" y="2758"/>
                    <a:pt x="2741" y="2474"/>
                  </a:cubicBezTo>
                  <a:cubicBezTo>
                    <a:pt x="3209" y="2274"/>
                    <a:pt x="3509" y="1806"/>
                    <a:pt x="3509" y="1288"/>
                  </a:cubicBezTo>
                  <a:cubicBezTo>
                    <a:pt x="3560" y="586"/>
                    <a:pt x="3008" y="1"/>
                    <a:pt x="2306" y="1"/>
                  </a:cubicBezTo>
                  <a:cubicBezTo>
                    <a:pt x="2297" y="1"/>
                    <a:pt x="2287" y="1"/>
                    <a:pt x="2278"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78" name="Google Shape;3440;p60"/>
            <p:cNvSpPr/>
            <p:nvPr/>
          </p:nvSpPr>
          <p:spPr>
            <a:xfrm>
              <a:off x="4876180" y="1249820"/>
              <a:ext cx="243131" cy="175666"/>
            </a:xfrm>
            <a:custGeom>
              <a:avLst/>
              <a:gdLst/>
              <a:ahLst/>
              <a:cxnLst/>
              <a:rect l="l" t="t" r="r" b="b"/>
              <a:pathLst>
                <a:path w="7586" h="5481" extrusionOk="0">
                  <a:moveTo>
                    <a:pt x="7135" y="0"/>
                  </a:moveTo>
                  <a:lnTo>
                    <a:pt x="0" y="669"/>
                  </a:lnTo>
                  <a:lnTo>
                    <a:pt x="451" y="5481"/>
                  </a:lnTo>
                  <a:lnTo>
                    <a:pt x="7586" y="4796"/>
                  </a:lnTo>
                  <a:lnTo>
                    <a:pt x="7135" y="0"/>
                  </a:lnTo>
                  <a:close/>
                </a:path>
              </a:pathLst>
            </a:custGeom>
            <a:solidFill>
              <a:srgbClr val="FFFFFF"/>
            </a:solidFill>
            <a:ln>
              <a:noFill/>
            </a:ln>
          </p:spPr>
          <p:txBody>
            <a:bodyPr spcFirstLastPara="1" wrap="square" lIns="121900" tIns="121900" rIns="121900" bIns="121900" anchor="ctr" anchorCtr="0">
              <a:noAutofit/>
            </a:bodyPr>
            <a:lstStyle/>
            <a:p>
              <a:pPr algn="l" rtl="0"/>
              <a:endParaRPr sz="2400"/>
            </a:p>
          </p:txBody>
        </p:sp>
        <p:sp>
          <p:nvSpPr>
            <p:cNvPr id="79" name="Google Shape;3441;p60"/>
            <p:cNvSpPr/>
            <p:nvPr/>
          </p:nvSpPr>
          <p:spPr>
            <a:xfrm>
              <a:off x="4874674" y="1248730"/>
              <a:ext cx="244638" cy="177845"/>
            </a:xfrm>
            <a:custGeom>
              <a:avLst/>
              <a:gdLst/>
              <a:ahLst/>
              <a:cxnLst/>
              <a:rect l="l" t="t" r="r" b="b"/>
              <a:pathLst>
                <a:path w="7633" h="5549" extrusionOk="0">
                  <a:moveTo>
                    <a:pt x="90" y="695"/>
                  </a:moveTo>
                  <a:cubicBezTo>
                    <a:pt x="91" y="695"/>
                    <a:pt x="87" y="701"/>
                    <a:pt x="81" y="708"/>
                  </a:cubicBezTo>
                  <a:lnTo>
                    <a:pt x="81" y="708"/>
                  </a:lnTo>
                  <a:lnTo>
                    <a:pt x="81" y="703"/>
                  </a:lnTo>
                  <a:cubicBezTo>
                    <a:pt x="86" y="697"/>
                    <a:pt x="89" y="695"/>
                    <a:pt x="90" y="695"/>
                  </a:cubicBezTo>
                  <a:close/>
                  <a:moveTo>
                    <a:pt x="54" y="735"/>
                  </a:moveTo>
                  <a:lnTo>
                    <a:pt x="54" y="735"/>
                  </a:lnTo>
                  <a:cubicBezTo>
                    <a:pt x="52" y="737"/>
                    <a:pt x="50" y="738"/>
                    <a:pt x="49" y="738"/>
                  </a:cubicBezTo>
                  <a:cubicBezTo>
                    <a:pt x="48" y="738"/>
                    <a:pt x="47" y="738"/>
                    <a:pt x="47" y="736"/>
                  </a:cubicBezTo>
                  <a:lnTo>
                    <a:pt x="54" y="735"/>
                  </a:lnTo>
                  <a:close/>
                  <a:moveTo>
                    <a:pt x="7600" y="4496"/>
                  </a:moveTo>
                  <a:cubicBezTo>
                    <a:pt x="7600" y="4596"/>
                    <a:pt x="7616" y="4696"/>
                    <a:pt x="7616" y="4746"/>
                  </a:cubicBezTo>
                  <a:cubicBezTo>
                    <a:pt x="7626" y="4786"/>
                    <a:pt x="7630" y="4814"/>
                    <a:pt x="7632" y="4830"/>
                  </a:cubicBezTo>
                  <a:lnTo>
                    <a:pt x="7632" y="4830"/>
                  </a:lnTo>
                  <a:cubicBezTo>
                    <a:pt x="7616" y="4830"/>
                    <a:pt x="7600" y="4846"/>
                    <a:pt x="7600" y="4846"/>
                  </a:cubicBezTo>
                  <a:cubicBezTo>
                    <a:pt x="7600" y="4846"/>
                    <a:pt x="7616" y="4846"/>
                    <a:pt x="7632" y="4831"/>
                  </a:cubicBezTo>
                  <a:lnTo>
                    <a:pt x="7632" y="4831"/>
                  </a:lnTo>
                  <a:cubicBezTo>
                    <a:pt x="7633" y="4841"/>
                    <a:pt x="7633" y="4846"/>
                    <a:pt x="7633" y="4846"/>
                  </a:cubicBezTo>
                  <a:lnTo>
                    <a:pt x="7633" y="4830"/>
                  </a:lnTo>
                  <a:cubicBezTo>
                    <a:pt x="7633" y="4830"/>
                    <a:pt x="7633" y="4813"/>
                    <a:pt x="7633" y="4746"/>
                  </a:cubicBezTo>
                  <a:cubicBezTo>
                    <a:pt x="7616" y="4696"/>
                    <a:pt x="7616" y="4613"/>
                    <a:pt x="7600" y="4496"/>
                  </a:cubicBezTo>
                  <a:close/>
                  <a:moveTo>
                    <a:pt x="7165" y="1"/>
                  </a:moveTo>
                  <a:lnTo>
                    <a:pt x="47" y="669"/>
                  </a:lnTo>
                  <a:cubicBezTo>
                    <a:pt x="47" y="669"/>
                    <a:pt x="1" y="727"/>
                    <a:pt x="5" y="727"/>
                  </a:cubicBezTo>
                  <a:cubicBezTo>
                    <a:pt x="5" y="727"/>
                    <a:pt x="8" y="725"/>
                    <a:pt x="14" y="719"/>
                  </a:cubicBezTo>
                  <a:lnTo>
                    <a:pt x="14" y="736"/>
                  </a:lnTo>
                  <a:lnTo>
                    <a:pt x="14" y="753"/>
                  </a:lnTo>
                  <a:lnTo>
                    <a:pt x="14" y="786"/>
                  </a:lnTo>
                  <a:lnTo>
                    <a:pt x="31" y="870"/>
                  </a:lnTo>
                  <a:lnTo>
                    <a:pt x="47" y="1037"/>
                  </a:lnTo>
                  <a:cubicBezTo>
                    <a:pt x="47" y="1137"/>
                    <a:pt x="64" y="1237"/>
                    <a:pt x="81" y="1354"/>
                  </a:cubicBezTo>
                  <a:cubicBezTo>
                    <a:pt x="97" y="1555"/>
                    <a:pt x="114" y="1772"/>
                    <a:pt x="131" y="1973"/>
                  </a:cubicBezTo>
                  <a:lnTo>
                    <a:pt x="248" y="3209"/>
                  </a:lnTo>
                  <a:lnTo>
                    <a:pt x="465" y="5515"/>
                  </a:lnTo>
                  <a:lnTo>
                    <a:pt x="482" y="5548"/>
                  </a:lnTo>
                  <a:lnTo>
                    <a:pt x="498" y="5548"/>
                  </a:lnTo>
                  <a:lnTo>
                    <a:pt x="5645" y="5047"/>
                  </a:lnTo>
                  <a:lnTo>
                    <a:pt x="7115" y="4897"/>
                  </a:lnTo>
                  <a:lnTo>
                    <a:pt x="7499" y="4846"/>
                  </a:lnTo>
                  <a:lnTo>
                    <a:pt x="7483" y="4846"/>
                  </a:lnTo>
                  <a:lnTo>
                    <a:pt x="7098" y="4880"/>
                  </a:lnTo>
                  <a:lnTo>
                    <a:pt x="5628" y="5014"/>
                  </a:lnTo>
                  <a:lnTo>
                    <a:pt x="528" y="5479"/>
                  </a:lnTo>
                  <a:lnTo>
                    <a:pt x="528" y="5479"/>
                  </a:lnTo>
                  <a:lnTo>
                    <a:pt x="315" y="3209"/>
                  </a:lnTo>
                  <a:cubicBezTo>
                    <a:pt x="281" y="2808"/>
                    <a:pt x="231" y="2390"/>
                    <a:pt x="198" y="1973"/>
                  </a:cubicBezTo>
                  <a:cubicBezTo>
                    <a:pt x="181" y="1772"/>
                    <a:pt x="164" y="1555"/>
                    <a:pt x="148" y="1338"/>
                  </a:cubicBezTo>
                  <a:cubicBezTo>
                    <a:pt x="131" y="1237"/>
                    <a:pt x="114" y="1137"/>
                    <a:pt x="114" y="1020"/>
                  </a:cubicBezTo>
                  <a:lnTo>
                    <a:pt x="97" y="870"/>
                  </a:lnTo>
                  <a:lnTo>
                    <a:pt x="81" y="786"/>
                  </a:lnTo>
                  <a:lnTo>
                    <a:pt x="81" y="753"/>
                  </a:lnTo>
                  <a:lnTo>
                    <a:pt x="81" y="733"/>
                  </a:lnTo>
                  <a:lnTo>
                    <a:pt x="81" y="733"/>
                  </a:lnTo>
                  <a:lnTo>
                    <a:pt x="7152" y="71"/>
                  </a:lnTo>
                  <a:lnTo>
                    <a:pt x="7152" y="71"/>
                  </a:lnTo>
                  <a:cubicBezTo>
                    <a:pt x="7301" y="1508"/>
                    <a:pt x="7416" y="2698"/>
                    <a:pt x="7499" y="3526"/>
                  </a:cubicBezTo>
                  <a:cubicBezTo>
                    <a:pt x="7533" y="3944"/>
                    <a:pt x="7566" y="4262"/>
                    <a:pt x="7600" y="4496"/>
                  </a:cubicBezTo>
                  <a:cubicBezTo>
                    <a:pt x="7583" y="4278"/>
                    <a:pt x="7549" y="3961"/>
                    <a:pt x="7516" y="3543"/>
                  </a:cubicBezTo>
                  <a:cubicBezTo>
                    <a:pt x="7449" y="2708"/>
                    <a:pt x="7332" y="1505"/>
                    <a:pt x="7199" y="34"/>
                  </a:cubicBezTo>
                  <a:lnTo>
                    <a:pt x="7199" y="1"/>
                  </a:ln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80" name="Google Shape;3442;p60"/>
            <p:cNvSpPr/>
            <p:nvPr/>
          </p:nvSpPr>
          <p:spPr>
            <a:xfrm>
              <a:off x="4876180" y="1249820"/>
              <a:ext cx="228677" cy="107656"/>
            </a:xfrm>
            <a:custGeom>
              <a:avLst/>
              <a:gdLst/>
              <a:ahLst/>
              <a:cxnLst/>
              <a:rect l="l" t="t" r="r" b="b"/>
              <a:pathLst>
                <a:path w="7135" h="3359" extrusionOk="0">
                  <a:moveTo>
                    <a:pt x="7135" y="0"/>
                  </a:moveTo>
                  <a:lnTo>
                    <a:pt x="7135" y="0"/>
                  </a:lnTo>
                  <a:cubicBezTo>
                    <a:pt x="7101" y="17"/>
                    <a:pt x="7085" y="34"/>
                    <a:pt x="7068" y="67"/>
                  </a:cubicBezTo>
                  <a:cubicBezTo>
                    <a:pt x="7101" y="51"/>
                    <a:pt x="7118" y="34"/>
                    <a:pt x="7135" y="0"/>
                  </a:cubicBezTo>
                  <a:close/>
                  <a:moveTo>
                    <a:pt x="7068" y="67"/>
                  </a:moveTo>
                  <a:lnTo>
                    <a:pt x="6884" y="251"/>
                  </a:lnTo>
                  <a:lnTo>
                    <a:pt x="6249" y="953"/>
                  </a:lnTo>
                  <a:lnTo>
                    <a:pt x="4140" y="3278"/>
                  </a:lnTo>
                  <a:lnTo>
                    <a:pt x="4140" y="3278"/>
                  </a:lnTo>
                  <a:lnTo>
                    <a:pt x="3977" y="3175"/>
                  </a:lnTo>
                  <a:lnTo>
                    <a:pt x="1170" y="1387"/>
                  </a:lnTo>
                  <a:lnTo>
                    <a:pt x="318" y="869"/>
                  </a:lnTo>
                  <a:lnTo>
                    <a:pt x="84" y="719"/>
                  </a:lnTo>
                  <a:cubicBezTo>
                    <a:pt x="67" y="702"/>
                    <a:pt x="34" y="685"/>
                    <a:pt x="0" y="669"/>
                  </a:cubicBezTo>
                  <a:lnTo>
                    <a:pt x="0" y="669"/>
                  </a:lnTo>
                  <a:cubicBezTo>
                    <a:pt x="34" y="702"/>
                    <a:pt x="50" y="719"/>
                    <a:pt x="84" y="736"/>
                  </a:cubicBezTo>
                  <a:lnTo>
                    <a:pt x="301" y="886"/>
                  </a:lnTo>
                  <a:lnTo>
                    <a:pt x="1153" y="1437"/>
                  </a:lnTo>
                  <a:lnTo>
                    <a:pt x="3943" y="3225"/>
                  </a:lnTo>
                  <a:lnTo>
                    <a:pt x="4127" y="3342"/>
                  </a:lnTo>
                  <a:lnTo>
                    <a:pt x="4144" y="3359"/>
                  </a:lnTo>
                  <a:lnTo>
                    <a:pt x="4161" y="3342"/>
                  </a:lnTo>
                  <a:lnTo>
                    <a:pt x="6283" y="986"/>
                  </a:lnTo>
                  <a:lnTo>
                    <a:pt x="6901" y="268"/>
                  </a:lnTo>
                  <a:lnTo>
                    <a:pt x="7068" y="67"/>
                  </a:ln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81" name="Google Shape;3443;p60"/>
            <p:cNvSpPr/>
            <p:nvPr/>
          </p:nvSpPr>
          <p:spPr>
            <a:xfrm>
              <a:off x="4469722" y="1371610"/>
              <a:ext cx="127495" cy="123681"/>
            </a:xfrm>
            <a:custGeom>
              <a:avLst/>
              <a:gdLst/>
              <a:ahLst/>
              <a:cxnLst/>
              <a:rect l="l" t="t" r="r" b="b"/>
              <a:pathLst>
                <a:path w="3978" h="3859" extrusionOk="0">
                  <a:moveTo>
                    <a:pt x="2073" y="0"/>
                  </a:moveTo>
                  <a:cubicBezTo>
                    <a:pt x="1849" y="0"/>
                    <a:pt x="1623" y="34"/>
                    <a:pt x="1404" y="110"/>
                  </a:cubicBezTo>
                  <a:cubicBezTo>
                    <a:pt x="1053" y="244"/>
                    <a:pt x="736" y="478"/>
                    <a:pt x="502" y="779"/>
                  </a:cubicBezTo>
                  <a:cubicBezTo>
                    <a:pt x="0" y="1464"/>
                    <a:pt x="0" y="2399"/>
                    <a:pt x="502" y="3068"/>
                  </a:cubicBezTo>
                  <a:cubicBezTo>
                    <a:pt x="736" y="3385"/>
                    <a:pt x="1053" y="3619"/>
                    <a:pt x="1404" y="3753"/>
                  </a:cubicBezTo>
                  <a:cubicBezTo>
                    <a:pt x="1609" y="3825"/>
                    <a:pt x="1821" y="3859"/>
                    <a:pt x="2032" y="3859"/>
                  </a:cubicBezTo>
                  <a:cubicBezTo>
                    <a:pt x="2163" y="3859"/>
                    <a:pt x="2294" y="3845"/>
                    <a:pt x="2423" y="3819"/>
                  </a:cubicBezTo>
                  <a:cubicBezTo>
                    <a:pt x="2958" y="3719"/>
                    <a:pt x="3442" y="3385"/>
                    <a:pt x="3710" y="2917"/>
                  </a:cubicBezTo>
                  <a:cubicBezTo>
                    <a:pt x="3810" y="2750"/>
                    <a:pt x="3877" y="2583"/>
                    <a:pt x="3927" y="2399"/>
                  </a:cubicBezTo>
                  <a:cubicBezTo>
                    <a:pt x="3944" y="2332"/>
                    <a:pt x="3944" y="2266"/>
                    <a:pt x="3960" y="2199"/>
                  </a:cubicBezTo>
                  <a:cubicBezTo>
                    <a:pt x="3960" y="2149"/>
                    <a:pt x="3960" y="2099"/>
                    <a:pt x="3960" y="2048"/>
                  </a:cubicBezTo>
                  <a:cubicBezTo>
                    <a:pt x="3960" y="2015"/>
                    <a:pt x="3960" y="1982"/>
                    <a:pt x="3960" y="1965"/>
                  </a:cubicBezTo>
                  <a:cubicBezTo>
                    <a:pt x="3977" y="1948"/>
                    <a:pt x="3960" y="1948"/>
                    <a:pt x="3960" y="1931"/>
                  </a:cubicBezTo>
                  <a:cubicBezTo>
                    <a:pt x="3960" y="2082"/>
                    <a:pt x="3927" y="2232"/>
                    <a:pt x="3894" y="2399"/>
                  </a:cubicBezTo>
                  <a:cubicBezTo>
                    <a:pt x="3843" y="2566"/>
                    <a:pt x="3777" y="2733"/>
                    <a:pt x="3676" y="2901"/>
                  </a:cubicBezTo>
                  <a:cubicBezTo>
                    <a:pt x="3328" y="3474"/>
                    <a:pt x="2719" y="3805"/>
                    <a:pt x="2078" y="3805"/>
                  </a:cubicBezTo>
                  <a:cubicBezTo>
                    <a:pt x="1860" y="3805"/>
                    <a:pt x="1637" y="3767"/>
                    <a:pt x="1421" y="3686"/>
                  </a:cubicBezTo>
                  <a:cubicBezTo>
                    <a:pt x="1087" y="3569"/>
                    <a:pt x="769" y="3335"/>
                    <a:pt x="552" y="3034"/>
                  </a:cubicBezTo>
                  <a:cubicBezTo>
                    <a:pt x="67" y="2383"/>
                    <a:pt x="67" y="1480"/>
                    <a:pt x="552" y="829"/>
                  </a:cubicBezTo>
                  <a:cubicBezTo>
                    <a:pt x="769" y="528"/>
                    <a:pt x="1087" y="294"/>
                    <a:pt x="1421" y="177"/>
                  </a:cubicBezTo>
                  <a:cubicBezTo>
                    <a:pt x="1637" y="96"/>
                    <a:pt x="1861" y="58"/>
                    <a:pt x="2081" y="58"/>
                  </a:cubicBezTo>
                  <a:cubicBezTo>
                    <a:pt x="2725" y="58"/>
                    <a:pt x="3340" y="389"/>
                    <a:pt x="3676" y="962"/>
                  </a:cubicBezTo>
                  <a:cubicBezTo>
                    <a:pt x="3777" y="1129"/>
                    <a:pt x="3843" y="1296"/>
                    <a:pt x="3894" y="1464"/>
                  </a:cubicBezTo>
                  <a:cubicBezTo>
                    <a:pt x="3927" y="1631"/>
                    <a:pt x="3960" y="1781"/>
                    <a:pt x="3960" y="1931"/>
                  </a:cubicBezTo>
                  <a:cubicBezTo>
                    <a:pt x="3960" y="1915"/>
                    <a:pt x="3977" y="1915"/>
                    <a:pt x="3960" y="1898"/>
                  </a:cubicBezTo>
                  <a:cubicBezTo>
                    <a:pt x="3960" y="1881"/>
                    <a:pt x="3960" y="1848"/>
                    <a:pt x="3960" y="1814"/>
                  </a:cubicBezTo>
                  <a:cubicBezTo>
                    <a:pt x="3960" y="1764"/>
                    <a:pt x="3960" y="1714"/>
                    <a:pt x="3960" y="1664"/>
                  </a:cubicBezTo>
                  <a:cubicBezTo>
                    <a:pt x="3944" y="1597"/>
                    <a:pt x="3944" y="1530"/>
                    <a:pt x="3927" y="1464"/>
                  </a:cubicBezTo>
                  <a:cubicBezTo>
                    <a:pt x="3877" y="1280"/>
                    <a:pt x="3810" y="1113"/>
                    <a:pt x="3710" y="946"/>
                  </a:cubicBezTo>
                  <a:cubicBezTo>
                    <a:pt x="3442" y="478"/>
                    <a:pt x="2958" y="144"/>
                    <a:pt x="2423" y="27"/>
                  </a:cubicBezTo>
                  <a:cubicBezTo>
                    <a:pt x="2308" y="9"/>
                    <a:pt x="2190" y="0"/>
                    <a:pt x="2073"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2" name="Google Shape;3444;p60"/>
            <p:cNvSpPr/>
            <p:nvPr/>
          </p:nvSpPr>
          <p:spPr>
            <a:xfrm>
              <a:off x="4583243" y="1471510"/>
              <a:ext cx="95894" cy="63780"/>
            </a:xfrm>
            <a:custGeom>
              <a:avLst/>
              <a:gdLst/>
              <a:ahLst/>
              <a:cxnLst/>
              <a:rect l="l" t="t" r="r" b="b"/>
              <a:pathLst>
                <a:path w="2992" h="1990" extrusionOk="0">
                  <a:moveTo>
                    <a:pt x="18" y="0"/>
                  </a:moveTo>
                  <a:cubicBezTo>
                    <a:pt x="18" y="0"/>
                    <a:pt x="17" y="0"/>
                    <a:pt x="17" y="1"/>
                  </a:cubicBezTo>
                  <a:cubicBezTo>
                    <a:pt x="1" y="17"/>
                    <a:pt x="652" y="469"/>
                    <a:pt x="1471" y="1020"/>
                  </a:cubicBezTo>
                  <a:cubicBezTo>
                    <a:pt x="2274" y="1561"/>
                    <a:pt x="2949" y="1990"/>
                    <a:pt x="2974" y="1990"/>
                  </a:cubicBezTo>
                  <a:cubicBezTo>
                    <a:pt x="2975" y="1990"/>
                    <a:pt x="2975" y="1989"/>
                    <a:pt x="2975" y="1989"/>
                  </a:cubicBezTo>
                  <a:cubicBezTo>
                    <a:pt x="2992" y="1972"/>
                    <a:pt x="2340" y="1521"/>
                    <a:pt x="1521" y="970"/>
                  </a:cubicBezTo>
                  <a:cubicBezTo>
                    <a:pt x="701" y="429"/>
                    <a:pt x="42" y="0"/>
                    <a:pt x="1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3" name="Google Shape;3445;p60"/>
            <p:cNvSpPr/>
            <p:nvPr/>
          </p:nvSpPr>
          <p:spPr>
            <a:xfrm>
              <a:off x="4811920" y="1549167"/>
              <a:ext cx="132302" cy="98554"/>
            </a:xfrm>
            <a:custGeom>
              <a:avLst/>
              <a:gdLst/>
              <a:ahLst/>
              <a:cxnLst/>
              <a:rect l="l" t="t" r="r" b="b"/>
              <a:pathLst>
                <a:path w="4128" h="3075" extrusionOk="0">
                  <a:moveTo>
                    <a:pt x="3676" y="0"/>
                  </a:moveTo>
                  <a:lnTo>
                    <a:pt x="1504" y="2139"/>
                  </a:lnTo>
                  <a:lnTo>
                    <a:pt x="485" y="1020"/>
                  </a:lnTo>
                  <a:lnTo>
                    <a:pt x="0" y="1471"/>
                  </a:lnTo>
                  <a:lnTo>
                    <a:pt x="1487" y="3075"/>
                  </a:lnTo>
                  <a:lnTo>
                    <a:pt x="4127" y="468"/>
                  </a:lnTo>
                  <a:lnTo>
                    <a:pt x="3676" y="0"/>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84" name="Google Shape;3446;p60"/>
            <p:cNvSpPr/>
            <p:nvPr/>
          </p:nvSpPr>
          <p:spPr>
            <a:xfrm>
              <a:off x="5905947" y="1597370"/>
              <a:ext cx="348127" cy="254926"/>
            </a:xfrm>
            <a:custGeom>
              <a:avLst/>
              <a:gdLst/>
              <a:ahLst/>
              <a:cxnLst/>
              <a:rect l="l" t="t" r="r" b="b"/>
              <a:pathLst>
                <a:path w="10862" h="7954" extrusionOk="0">
                  <a:moveTo>
                    <a:pt x="2089" y="0"/>
                  </a:moveTo>
                  <a:cubicBezTo>
                    <a:pt x="1872" y="0"/>
                    <a:pt x="1655" y="0"/>
                    <a:pt x="1438" y="34"/>
                  </a:cubicBezTo>
                  <a:cubicBezTo>
                    <a:pt x="719" y="134"/>
                    <a:pt x="151" y="702"/>
                    <a:pt x="34" y="1420"/>
                  </a:cubicBezTo>
                  <a:cubicBezTo>
                    <a:pt x="18" y="1671"/>
                    <a:pt x="1" y="1922"/>
                    <a:pt x="18" y="2156"/>
                  </a:cubicBezTo>
                  <a:lnTo>
                    <a:pt x="18" y="2908"/>
                  </a:lnTo>
                  <a:lnTo>
                    <a:pt x="18" y="4461"/>
                  </a:lnTo>
                  <a:lnTo>
                    <a:pt x="18" y="4862"/>
                  </a:lnTo>
                  <a:cubicBezTo>
                    <a:pt x="18" y="4996"/>
                    <a:pt x="18" y="5130"/>
                    <a:pt x="51" y="5263"/>
                  </a:cubicBezTo>
                  <a:cubicBezTo>
                    <a:pt x="151" y="5815"/>
                    <a:pt x="536" y="6283"/>
                    <a:pt x="1070" y="6500"/>
                  </a:cubicBezTo>
                  <a:cubicBezTo>
                    <a:pt x="1204" y="6550"/>
                    <a:pt x="1338" y="6583"/>
                    <a:pt x="1471" y="6600"/>
                  </a:cubicBezTo>
                  <a:cubicBezTo>
                    <a:pt x="1610" y="6616"/>
                    <a:pt x="1735" y="6617"/>
                    <a:pt x="1872" y="6617"/>
                  </a:cubicBezTo>
                  <a:lnTo>
                    <a:pt x="1872" y="6617"/>
                  </a:lnTo>
                  <a:lnTo>
                    <a:pt x="1872" y="7953"/>
                  </a:lnTo>
                  <a:lnTo>
                    <a:pt x="1922" y="7887"/>
                  </a:lnTo>
                  <a:lnTo>
                    <a:pt x="3192" y="6617"/>
                  </a:lnTo>
                  <a:lnTo>
                    <a:pt x="8890" y="6617"/>
                  </a:lnTo>
                  <a:cubicBezTo>
                    <a:pt x="9107" y="6617"/>
                    <a:pt x="9308" y="6617"/>
                    <a:pt x="9525" y="6567"/>
                  </a:cubicBezTo>
                  <a:cubicBezTo>
                    <a:pt x="10143" y="6433"/>
                    <a:pt x="10628" y="5965"/>
                    <a:pt x="10795" y="5364"/>
                  </a:cubicBezTo>
                  <a:cubicBezTo>
                    <a:pt x="10828" y="5180"/>
                    <a:pt x="10861" y="4979"/>
                    <a:pt x="10845" y="4796"/>
                  </a:cubicBezTo>
                  <a:lnTo>
                    <a:pt x="10845" y="4261"/>
                  </a:lnTo>
                  <a:cubicBezTo>
                    <a:pt x="10845" y="3893"/>
                    <a:pt x="10845" y="3559"/>
                    <a:pt x="10845" y="3242"/>
                  </a:cubicBezTo>
                  <a:cubicBezTo>
                    <a:pt x="10845" y="2908"/>
                    <a:pt x="10845" y="2607"/>
                    <a:pt x="10845" y="2323"/>
                  </a:cubicBezTo>
                  <a:cubicBezTo>
                    <a:pt x="10845" y="2172"/>
                    <a:pt x="10845" y="2039"/>
                    <a:pt x="10845" y="1905"/>
                  </a:cubicBezTo>
                  <a:cubicBezTo>
                    <a:pt x="10845" y="1771"/>
                    <a:pt x="10845" y="1638"/>
                    <a:pt x="10828" y="1504"/>
                  </a:cubicBezTo>
                  <a:cubicBezTo>
                    <a:pt x="10778" y="1053"/>
                    <a:pt x="10544" y="652"/>
                    <a:pt x="10193" y="385"/>
                  </a:cubicBezTo>
                  <a:cubicBezTo>
                    <a:pt x="9976" y="217"/>
                    <a:pt x="9725" y="100"/>
                    <a:pt x="9458" y="50"/>
                  </a:cubicBezTo>
                  <a:cubicBezTo>
                    <a:pt x="9408" y="50"/>
                    <a:pt x="9374" y="50"/>
                    <a:pt x="9324" y="34"/>
                  </a:cubicBezTo>
                  <a:lnTo>
                    <a:pt x="9157" y="34"/>
                  </a:lnTo>
                  <a:cubicBezTo>
                    <a:pt x="9157" y="34"/>
                    <a:pt x="9191" y="34"/>
                    <a:pt x="9241" y="50"/>
                  </a:cubicBezTo>
                  <a:lnTo>
                    <a:pt x="9324" y="50"/>
                  </a:lnTo>
                  <a:cubicBezTo>
                    <a:pt x="9358" y="50"/>
                    <a:pt x="9408" y="67"/>
                    <a:pt x="9441" y="67"/>
                  </a:cubicBezTo>
                  <a:cubicBezTo>
                    <a:pt x="10160" y="201"/>
                    <a:pt x="10711" y="786"/>
                    <a:pt x="10795" y="1504"/>
                  </a:cubicBezTo>
                  <a:cubicBezTo>
                    <a:pt x="10795" y="1638"/>
                    <a:pt x="10795" y="1771"/>
                    <a:pt x="10795" y="1905"/>
                  </a:cubicBezTo>
                  <a:cubicBezTo>
                    <a:pt x="10795" y="2039"/>
                    <a:pt x="10795" y="2172"/>
                    <a:pt x="10795" y="2323"/>
                  </a:cubicBezTo>
                  <a:cubicBezTo>
                    <a:pt x="10795" y="2607"/>
                    <a:pt x="10795" y="2924"/>
                    <a:pt x="10795" y="3242"/>
                  </a:cubicBezTo>
                  <a:cubicBezTo>
                    <a:pt x="10795" y="3559"/>
                    <a:pt x="10795" y="3893"/>
                    <a:pt x="10795" y="4261"/>
                  </a:cubicBezTo>
                  <a:lnTo>
                    <a:pt x="10795" y="4796"/>
                  </a:lnTo>
                  <a:cubicBezTo>
                    <a:pt x="10795" y="4979"/>
                    <a:pt x="10778" y="5163"/>
                    <a:pt x="10728" y="5347"/>
                  </a:cubicBezTo>
                  <a:cubicBezTo>
                    <a:pt x="10577" y="5932"/>
                    <a:pt x="10110" y="6383"/>
                    <a:pt x="9508" y="6517"/>
                  </a:cubicBezTo>
                  <a:cubicBezTo>
                    <a:pt x="9361" y="6541"/>
                    <a:pt x="9206" y="6557"/>
                    <a:pt x="9054" y="6557"/>
                  </a:cubicBezTo>
                  <a:cubicBezTo>
                    <a:pt x="8998" y="6557"/>
                    <a:pt x="8944" y="6554"/>
                    <a:pt x="8890" y="6550"/>
                  </a:cubicBezTo>
                  <a:lnTo>
                    <a:pt x="3175" y="6550"/>
                  </a:lnTo>
                  <a:lnTo>
                    <a:pt x="3159" y="6567"/>
                  </a:lnTo>
                  <a:lnTo>
                    <a:pt x="1939" y="7786"/>
                  </a:lnTo>
                  <a:lnTo>
                    <a:pt x="1939" y="6550"/>
                  </a:lnTo>
                  <a:lnTo>
                    <a:pt x="1906" y="6550"/>
                  </a:lnTo>
                  <a:cubicBezTo>
                    <a:pt x="1755" y="6550"/>
                    <a:pt x="1622" y="6550"/>
                    <a:pt x="1488" y="6533"/>
                  </a:cubicBezTo>
                  <a:cubicBezTo>
                    <a:pt x="1354" y="6517"/>
                    <a:pt x="1221" y="6483"/>
                    <a:pt x="1087" y="6433"/>
                  </a:cubicBezTo>
                  <a:cubicBezTo>
                    <a:pt x="586" y="6233"/>
                    <a:pt x="218" y="5781"/>
                    <a:pt x="101" y="5247"/>
                  </a:cubicBezTo>
                  <a:cubicBezTo>
                    <a:pt x="68" y="4996"/>
                    <a:pt x="68" y="4729"/>
                    <a:pt x="68" y="4461"/>
                  </a:cubicBezTo>
                  <a:lnTo>
                    <a:pt x="68" y="2908"/>
                  </a:lnTo>
                  <a:lnTo>
                    <a:pt x="68" y="2156"/>
                  </a:lnTo>
                  <a:cubicBezTo>
                    <a:pt x="68" y="1922"/>
                    <a:pt x="68" y="1671"/>
                    <a:pt x="101" y="1437"/>
                  </a:cubicBezTo>
                  <a:cubicBezTo>
                    <a:pt x="201" y="735"/>
                    <a:pt x="753" y="184"/>
                    <a:pt x="1454" y="84"/>
                  </a:cubicBezTo>
                  <a:cubicBezTo>
                    <a:pt x="1608" y="72"/>
                    <a:pt x="1762" y="60"/>
                    <a:pt x="1909" y="60"/>
                  </a:cubicBezTo>
                  <a:cubicBezTo>
                    <a:pt x="1971" y="60"/>
                    <a:pt x="2031" y="62"/>
                    <a:pt x="2089" y="67"/>
                  </a:cubicBezTo>
                  <a:lnTo>
                    <a:pt x="4479" y="50"/>
                  </a:lnTo>
                  <a:lnTo>
                    <a:pt x="7904" y="50"/>
                  </a:lnTo>
                  <a:lnTo>
                    <a:pt x="8840" y="34"/>
                  </a:lnTo>
                  <a:lnTo>
                    <a:pt x="7904" y="17"/>
                  </a:lnTo>
                  <a:lnTo>
                    <a:pt x="4479" y="17"/>
                  </a:lnTo>
                  <a:lnTo>
                    <a:pt x="2089" y="0"/>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5" name="Google Shape;3447;p60"/>
            <p:cNvSpPr/>
            <p:nvPr/>
          </p:nvSpPr>
          <p:spPr>
            <a:xfrm>
              <a:off x="6010398" y="1697815"/>
              <a:ext cx="27339" cy="25416"/>
            </a:xfrm>
            <a:custGeom>
              <a:avLst/>
              <a:gdLst/>
              <a:ahLst/>
              <a:cxnLst/>
              <a:rect l="l" t="t" r="r" b="b"/>
              <a:pathLst>
                <a:path w="853" h="793" extrusionOk="0">
                  <a:moveTo>
                    <a:pt x="471" y="1"/>
                  </a:moveTo>
                  <a:cubicBezTo>
                    <a:pt x="429" y="1"/>
                    <a:pt x="388" y="8"/>
                    <a:pt x="351" y="24"/>
                  </a:cubicBezTo>
                  <a:cubicBezTo>
                    <a:pt x="0" y="141"/>
                    <a:pt x="0" y="642"/>
                    <a:pt x="351" y="776"/>
                  </a:cubicBezTo>
                  <a:cubicBezTo>
                    <a:pt x="388" y="787"/>
                    <a:pt x="428" y="792"/>
                    <a:pt x="469" y="792"/>
                  </a:cubicBezTo>
                  <a:cubicBezTo>
                    <a:pt x="558" y="792"/>
                    <a:pt x="650" y="766"/>
                    <a:pt x="718" y="709"/>
                  </a:cubicBezTo>
                  <a:cubicBezTo>
                    <a:pt x="785" y="659"/>
                    <a:pt x="835" y="576"/>
                    <a:pt x="852" y="492"/>
                  </a:cubicBezTo>
                  <a:cubicBezTo>
                    <a:pt x="852" y="459"/>
                    <a:pt x="852" y="425"/>
                    <a:pt x="852" y="392"/>
                  </a:cubicBezTo>
                  <a:cubicBezTo>
                    <a:pt x="835" y="392"/>
                    <a:pt x="835" y="425"/>
                    <a:pt x="819" y="475"/>
                  </a:cubicBezTo>
                  <a:cubicBezTo>
                    <a:pt x="802" y="559"/>
                    <a:pt x="752" y="626"/>
                    <a:pt x="685" y="676"/>
                  </a:cubicBezTo>
                  <a:cubicBezTo>
                    <a:pt x="634" y="716"/>
                    <a:pt x="566" y="738"/>
                    <a:pt x="497" y="738"/>
                  </a:cubicBezTo>
                  <a:cubicBezTo>
                    <a:pt x="452" y="738"/>
                    <a:pt x="407" y="729"/>
                    <a:pt x="368" y="709"/>
                  </a:cubicBezTo>
                  <a:cubicBezTo>
                    <a:pt x="84" y="609"/>
                    <a:pt x="84" y="191"/>
                    <a:pt x="368" y="74"/>
                  </a:cubicBezTo>
                  <a:cubicBezTo>
                    <a:pt x="401" y="63"/>
                    <a:pt x="438" y="58"/>
                    <a:pt x="476" y="58"/>
                  </a:cubicBezTo>
                  <a:cubicBezTo>
                    <a:pt x="551" y="58"/>
                    <a:pt x="629" y="80"/>
                    <a:pt x="685" y="124"/>
                  </a:cubicBezTo>
                  <a:cubicBezTo>
                    <a:pt x="752" y="175"/>
                    <a:pt x="802" y="241"/>
                    <a:pt x="819" y="308"/>
                  </a:cubicBezTo>
                  <a:cubicBezTo>
                    <a:pt x="835" y="358"/>
                    <a:pt x="835" y="392"/>
                    <a:pt x="852" y="392"/>
                  </a:cubicBezTo>
                  <a:cubicBezTo>
                    <a:pt x="852" y="358"/>
                    <a:pt x="852" y="342"/>
                    <a:pt x="852" y="308"/>
                  </a:cubicBezTo>
                  <a:cubicBezTo>
                    <a:pt x="835" y="225"/>
                    <a:pt x="785" y="141"/>
                    <a:pt x="718" y="91"/>
                  </a:cubicBezTo>
                  <a:cubicBezTo>
                    <a:pt x="650" y="34"/>
                    <a:pt x="559" y="1"/>
                    <a:pt x="47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6" name="Google Shape;3448;p60"/>
            <p:cNvSpPr/>
            <p:nvPr/>
          </p:nvSpPr>
          <p:spPr>
            <a:xfrm>
              <a:off x="6064466" y="1697270"/>
              <a:ext cx="27883" cy="25416"/>
            </a:xfrm>
            <a:custGeom>
              <a:avLst/>
              <a:gdLst/>
              <a:ahLst/>
              <a:cxnLst/>
              <a:rect l="l" t="t" r="r" b="b"/>
              <a:pathLst>
                <a:path w="870" h="793" extrusionOk="0">
                  <a:moveTo>
                    <a:pt x="479" y="1"/>
                  </a:moveTo>
                  <a:cubicBezTo>
                    <a:pt x="437" y="1"/>
                    <a:pt x="394" y="8"/>
                    <a:pt x="351" y="24"/>
                  </a:cubicBezTo>
                  <a:cubicBezTo>
                    <a:pt x="1" y="141"/>
                    <a:pt x="1" y="643"/>
                    <a:pt x="351" y="776"/>
                  </a:cubicBezTo>
                  <a:cubicBezTo>
                    <a:pt x="394" y="787"/>
                    <a:pt x="436" y="792"/>
                    <a:pt x="477" y="792"/>
                  </a:cubicBezTo>
                  <a:cubicBezTo>
                    <a:pt x="566" y="792"/>
                    <a:pt x="651" y="767"/>
                    <a:pt x="719" y="709"/>
                  </a:cubicBezTo>
                  <a:cubicBezTo>
                    <a:pt x="786" y="659"/>
                    <a:pt x="836" y="576"/>
                    <a:pt x="853" y="492"/>
                  </a:cubicBezTo>
                  <a:cubicBezTo>
                    <a:pt x="869" y="459"/>
                    <a:pt x="869" y="425"/>
                    <a:pt x="853" y="392"/>
                  </a:cubicBezTo>
                  <a:cubicBezTo>
                    <a:pt x="853" y="392"/>
                    <a:pt x="853" y="425"/>
                    <a:pt x="836" y="476"/>
                  </a:cubicBezTo>
                  <a:cubicBezTo>
                    <a:pt x="803" y="559"/>
                    <a:pt x="752" y="626"/>
                    <a:pt x="702" y="676"/>
                  </a:cubicBezTo>
                  <a:cubicBezTo>
                    <a:pt x="642" y="717"/>
                    <a:pt x="575" y="739"/>
                    <a:pt x="506" y="739"/>
                  </a:cubicBezTo>
                  <a:cubicBezTo>
                    <a:pt x="460" y="739"/>
                    <a:pt x="414" y="729"/>
                    <a:pt x="368" y="709"/>
                  </a:cubicBezTo>
                  <a:cubicBezTo>
                    <a:pt x="84" y="609"/>
                    <a:pt x="84" y="192"/>
                    <a:pt x="368" y="75"/>
                  </a:cubicBezTo>
                  <a:cubicBezTo>
                    <a:pt x="407" y="63"/>
                    <a:pt x="446" y="58"/>
                    <a:pt x="485" y="58"/>
                  </a:cubicBezTo>
                  <a:cubicBezTo>
                    <a:pt x="561" y="58"/>
                    <a:pt x="636" y="80"/>
                    <a:pt x="702" y="125"/>
                  </a:cubicBezTo>
                  <a:cubicBezTo>
                    <a:pt x="752" y="175"/>
                    <a:pt x="803" y="242"/>
                    <a:pt x="836" y="308"/>
                  </a:cubicBezTo>
                  <a:cubicBezTo>
                    <a:pt x="853" y="359"/>
                    <a:pt x="853" y="392"/>
                    <a:pt x="853" y="392"/>
                  </a:cubicBezTo>
                  <a:cubicBezTo>
                    <a:pt x="869" y="359"/>
                    <a:pt x="869" y="342"/>
                    <a:pt x="853" y="308"/>
                  </a:cubicBezTo>
                  <a:cubicBezTo>
                    <a:pt x="836" y="225"/>
                    <a:pt x="786" y="141"/>
                    <a:pt x="719" y="91"/>
                  </a:cubicBezTo>
                  <a:cubicBezTo>
                    <a:pt x="651" y="34"/>
                    <a:pt x="567" y="1"/>
                    <a:pt x="47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7" name="Google Shape;3449;p60"/>
            <p:cNvSpPr/>
            <p:nvPr/>
          </p:nvSpPr>
          <p:spPr>
            <a:xfrm>
              <a:off x="6118566" y="1697270"/>
              <a:ext cx="27851" cy="25416"/>
            </a:xfrm>
            <a:custGeom>
              <a:avLst/>
              <a:gdLst/>
              <a:ahLst/>
              <a:cxnLst/>
              <a:rect l="l" t="t" r="r" b="b"/>
              <a:pathLst>
                <a:path w="869" h="793" extrusionOk="0">
                  <a:moveTo>
                    <a:pt x="479" y="1"/>
                  </a:moveTo>
                  <a:cubicBezTo>
                    <a:pt x="437" y="1"/>
                    <a:pt x="394" y="8"/>
                    <a:pt x="351" y="24"/>
                  </a:cubicBezTo>
                  <a:cubicBezTo>
                    <a:pt x="0" y="141"/>
                    <a:pt x="0" y="643"/>
                    <a:pt x="351" y="776"/>
                  </a:cubicBezTo>
                  <a:cubicBezTo>
                    <a:pt x="393" y="787"/>
                    <a:pt x="436" y="792"/>
                    <a:pt x="477" y="792"/>
                  </a:cubicBezTo>
                  <a:cubicBezTo>
                    <a:pt x="568" y="792"/>
                    <a:pt x="655" y="767"/>
                    <a:pt x="735" y="709"/>
                  </a:cubicBezTo>
                  <a:cubicBezTo>
                    <a:pt x="802" y="659"/>
                    <a:pt x="836" y="576"/>
                    <a:pt x="852" y="492"/>
                  </a:cubicBezTo>
                  <a:cubicBezTo>
                    <a:pt x="869" y="459"/>
                    <a:pt x="869" y="425"/>
                    <a:pt x="852" y="392"/>
                  </a:cubicBezTo>
                  <a:cubicBezTo>
                    <a:pt x="852" y="392"/>
                    <a:pt x="852" y="425"/>
                    <a:pt x="836" y="476"/>
                  </a:cubicBezTo>
                  <a:cubicBezTo>
                    <a:pt x="802" y="559"/>
                    <a:pt x="769" y="626"/>
                    <a:pt x="702" y="676"/>
                  </a:cubicBezTo>
                  <a:cubicBezTo>
                    <a:pt x="641" y="717"/>
                    <a:pt x="574" y="739"/>
                    <a:pt x="509" y="739"/>
                  </a:cubicBezTo>
                  <a:cubicBezTo>
                    <a:pt x="466" y="739"/>
                    <a:pt x="424" y="729"/>
                    <a:pt x="384" y="709"/>
                  </a:cubicBezTo>
                  <a:cubicBezTo>
                    <a:pt x="84" y="609"/>
                    <a:pt x="84" y="192"/>
                    <a:pt x="384" y="75"/>
                  </a:cubicBezTo>
                  <a:cubicBezTo>
                    <a:pt x="418" y="63"/>
                    <a:pt x="453" y="58"/>
                    <a:pt x="489" y="58"/>
                  </a:cubicBezTo>
                  <a:cubicBezTo>
                    <a:pt x="561" y="58"/>
                    <a:pt x="635" y="80"/>
                    <a:pt x="702" y="125"/>
                  </a:cubicBezTo>
                  <a:cubicBezTo>
                    <a:pt x="769" y="175"/>
                    <a:pt x="802" y="242"/>
                    <a:pt x="836" y="308"/>
                  </a:cubicBezTo>
                  <a:cubicBezTo>
                    <a:pt x="852" y="359"/>
                    <a:pt x="852" y="392"/>
                    <a:pt x="852" y="392"/>
                  </a:cubicBezTo>
                  <a:cubicBezTo>
                    <a:pt x="869" y="359"/>
                    <a:pt x="869" y="342"/>
                    <a:pt x="852" y="308"/>
                  </a:cubicBezTo>
                  <a:cubicBezTo>
                    <a:pt x="836" y="225"/>
                    <a:pt x="802" y="141"/>
                    <a:pt x="735" y="91"/>
                  </a:cubicBezTo>
                  <a:cubicBezTo>
                    <a:pt x="656" y="34"/>
                    <a:pt x="569" y="1"/>
                    <a:pt x="47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88" name="Google Shape;3450;p60"/>
            <p:cNvSpPr/>
            <p:nvPr/>
          </p:nvSpPr>
          <p:spPr>
            <a:xfrm>
              <a:off x="4044002" y="1383340"/>
              <a:ext cx="103361" cy="163711"/>
            </a:xfrm>
            <a:custGeom>
              <a:avLst/>
              <a:gdLst/>
              <a:ahLst/>
              <a:cxnLst/>
              <a:rect l="l" t="t" r="r" b="b"/>
              <a:pathLst>
                <a:path w="3225" h="5108" extrusionOk="0">
                  <a:moveTo>
                    <a:pt x="1676" y="764"/>
                  </a:moveTo>
                  <a:cubicBezTo>
                    <a:pt x="2273" y="764"/>
                    <a:pt x="2722" y="1446"/>
                    <a:pt x="2373" y="2117"/>
                  </a:cubicBezTo>
                  <a:cubicBezTo>
                    <a:pt x="2323" y="2234"/>
                    <a:pt x="2239" y="2317"/>
                    <a:pt x="2122" y="2384"/>
                  </a:cubicBezTo>
                  <a:cubicBezTo>
                    <a:pt x="1970" y="2472"/>
                    <a:pt x="1817" y="2511"/>
                    <a:pt x="1672" y="2511"/>
                  </a:cubicBezTo>
                  <a:cubicBezTo>
                    <a:pt x="1072" y="2511"/>
                    <a:pt x="619" y="1838"/>
                    <a:pt x="969" y="1164"/>
                  </a:cubicBezTo>
                  <a:cubicBezTo>
                    <a:pt x="1036" y="1047"/>
                    <a:pt x="1120" y="947"/>
                    <a:pt x="1220" y="897"/>
                  </a:cubicBezTo>
                  <a:cubicBezTo>
                    <a:pt x="1374" y="805"/>
                    <a:pt x="1530" y="764"/>
                    <a:pt x="1676" y="764"/>
                  </a:cubicBezTo>
                  <a:close/>
                  <a:moveTo>
                    <a:pt x="1734" y="1"/>
                  </a:moveTo>
                  <a:cubicBezTo>
                    <a:pt x="1469" y="1"/>
                    <a:pt x="1186" y="62"/>
                    <a:pt x="902" y="195"/>
                  </a:cubicBezTo>
                  <a:cubicBezTo>
                    <a:pt x="635" y="312"/>
                    <a:pt x="418" y="513"/>
                    <a:pt x="284" y="780"/>
                  </a:cubicBezTo>
                  <a:cubicBezTo>
                    <a:pt x="0" y="1348"/>
                    <a:pt x="117" y="2000"/>
                    <a:pt x="384" y="2551"/>
                  </a:cubicBezTo>
                  <a:lnTo>
                    <a:pt x="1303" y="4857"/>
                  </a:lnTo>
                  <a:cubicBezTo>
                    <a:pt x="1370" y="5024"/>
                    <a:pt x="1521" y="5108"/>
                    <a:pt x="1671" y="5108"/>
                  </a:cubicBezTo>
                  <a:cubicBezTo>
                    <a:pt x="1821" y="5108"/>
                    <a:pt x="1972" y="5024"/>
                    <a:pt x="2039" y="4857"/>
                  </a:cubicBezTo>
                  <a:lnTo>
                    <a:pt x="2941" y="2535"/>
                  </a:lnTo>
                  <a:cubicBezTo>
                    <a:pt x="3108" y="2184"/>
                    <a:pt x="3208" y="1816"/>
                    <a:pt x="3225" y="1432"/>
                  </a:cubicBezTo>
                  <a:cubicBezTo>
                    <a:pt x="3225" y="596"/>
                    <a:pt x="2563" y="1"/>
                    <a:pt x="1734"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89" name="Google Shape;3451;p60"/>
            <p:cNvSpPr/>
            <p:nvPr/>
          </p:nvSpPr>
          <p:spPr>
            <a:xfrm>
              <a:off x="3846606" y="1244275"/>
              <a:ext cx="458219" cy="413092"/>
            </a:xfrm>
            <a:custGeom>
              <a:avLst/>
              <a:gdLst/>
              <a:ahLst/>
              <a:cxnLst/>
              <a:rect l="l" t="t" r="r" b="b"/>
              <a:pathLst>
                <a:path w="14297" h="12889" extrusionOk="0">
                  <a:moveTo>
                    <a:pt x="13645" y="9163"/>
                  </a:moveTo>
                  <a:cubicBezTo>
                    <a:pt x="13578" y="9296"/>
                    <a:pt x="13528" y="9380"/>
                    <a:pt x="13494" y="9447"/>
                  </a:cubicBezTo>
                  <a:cubicBezTo>
                    <a:pt x="13544" y="9396"/>
                    <a:pt x="13594" y="9296"/>
                    <a:pt x="13645" y="9163"/>
                  </a:cubicBezTo>
                  <a:close/>
                  <a:moveTo>
                    <a:pt x="13494" y="9447"/>
                  </a:moveTo>
                  <a:lnTo>
                    <a:pt x="13444" y="9547"/>
                  </a:lnTo>
                  <a:cubicBezTo>
                    <a:pt x="13461" y="9530"/>
                    <a:pt x="13477" y="9513"/>
                    <a:pt x="13494" y="9447"/>
                  </a:cubicBezTo>
                  <a:close/>
                  <a:moveTo>
                    <a:pt x="13444" y="9547"/>
                  </a:moveTo>
                  <a:cubicBezTo>
                    <a:pt x="13444" y="9547"/>
                    <a:pt x="13444" y="9564"/>
                    <a:pt x="13461" y="9597"/>
                  </a:cubicBezTo>
                  <a:cubicBezTo>
                    <a:pt x="13461" y="9564"/>
                    <a:pt x="13444" y="9547"/>
                    <a:pt x="13444" y="9547"/>
                  </a:cubicBezTo>
                  <a:close/>
                  <a:moveTo>
                    <a:pt x="7799" y="0"/>
                  </a:moveTo>
                  <a:cubicBezTo>
                    <a:pt x="3156" y="0"/>
                    <a:pt x="0" y="4837"/>
                    <a:pt x="1982" y="9112"/>
                  </a:cubicBezTo>
                  <a:cubicBezTo>
                    <a:pt x="2283" y="9798"/>
                    <a:pt x="2717" y="10416"/>
                    <a:pt x="3235" y="10950"/>
                  </a:cubicBezTo>
                  <a:cubicBezTo>
                    <a:pt x="3736" y="11468"/>
                    <a:pt x="4321" y="11886"/>
                    <a:pt x="4956" y="12204"/>
                  </a:cubicBezTo>
                  <a:lnTo>
                    <a:pt x="5190" y="12320"/>
                  </a:lnTo>
                  <a:cubicBezTo>
                    <a:pt x="5257" y="12354"/>
                    <a:pt x="5340" y="12387"/>
                    <a:pt x="5424" y="12421"/>
                  </a:cubicBezTo>
                  <a:lnTo>
                    <a:pt x="5892" y="12588"/>
                  </a:lnTo>
                  <a:cubicBezTo>
                    <a:pt x="6209" y="12688"/>
                    <a:pt x="6527" y="12755"/>
                    <a:pt x="6861" y="12805"/>
                  </a:cubicBezTo>
                  <a:cubicBezTo>
                    <a:pt x="7178" y="12855"/>
                    <a:pt x="7496" y="12872"/>
                    <a:pt x="7813" y="12889"/>
                  </a:cubicBezTo>
                  <a:cubicBezTo>
                    <a:pt x="8114" y="12889"/>
                    <a:pt x="8415" y="12872"/>
                    <a:pt x="8716" y="12822"/>
                  </a:cubicBezTo>
                  <a:cubicBezTo>
                    <a:pt x="9800" y="12672"/>
                    <a:pt x="10818" y="12255"/>
                    <a:pt x="11686" y="11604"/>
                  </a:cubicBezTo>
                  <a:lnTo>
                    <a:pt x="11686" y="11604"/>
                  </a:lnTo>
                  <a:lnTo>
                    <a:pt x="14246" y="12070"/>
                  </a:lnTo>
                  <a:lnTo>
                    <a:pt x="14280" y="12070"/>
                  </a:lnTo>
                  <a:lnTo>
                    <a:pt x="14263" y="12053"/>
                  </a:lnTo>
                  <a:lnTo>
                    <a:pt x="13661" y="10199"/>
                  </a:lnTo>
                  <a:cubicBezTo>
                    <a:pt x="13594" y="9981"/>
                    <a:pt x="13544" y="9831"/>
                    <a:pt x="13511" y="9714"/>
                  </a:cubicBezTo>
                  <a:lnTo>
                    <a:pt x="13461" y="9597"/>
                  </a:lnTo>
                  <a:lnTo>
                    <a:pt x="13494" y="9714"/>
                  </a:lnTo>
                  <a:cubicBezTo>
                    <a:pt x="13528" y="9831"/>
                    <a:pt x="13578" y="9998"/>
                    <a:pt x="13645" y="10199"/>
                  </a:cubicBezTo>
                  <a:lnTo>
                    <a:pt x="14223" y="12032"/>
                  </a:lnTo>
                  <a:lnTo>
                    <a:pt x="14223" y="12032"/>
                  </a:lnTo>
                  <a:lnTo>
                    <a:pt x="11706" y="11555"/>
                  </a:lnTo>
                  <a:lnTo>
                    <a:pt x="11706" y="11555"/>
                  </a:lnTo>
                  <a:lnTo>
                    <a:pt x="11706" y="11535"/>
                  </a:lnTo>
                  <a:lnTo>
                    <a:pt x="11673" y="11552"/>
                  </a:lnTo>
                  <a:cubicBezTo>
                    <a:pt x="10574" y="12372"/>
                    <a:pt x="9248" y="12822"/>
                    <a:pt x="7888" y="12822"/>
                  </a:cubicBezTo>
                  <a:cubicBezTo>
                    <a:pt x="7863" y="12822"/>
                    <a:pt x="7838" y="12822"/>
                    <a:pt x="7813" y="12822"/>
                  </a:cubicBezTo>
                  <a:cubicBezTo>
                    <a:pt x="7496" y="12822"/>
                    <a:pt x="7178" y="12788"/>
                    <a:pt x="6861" y="12755"/>
                  </a:cubicBezTo>
                  <a:cubicBezTo>
                    <a:pt x="6543" y="12705"/>
                    <a:pt x="6226" y="12621"/>
                    <a:pt x="5909" y="12538"/>
                  </a:cubicBezTo>
                  <a:lnTo>
                    <a:pt x="5441" y="12354"/>
                  </a:lnTo>
                  <a:cubicBezTo>
                    <a:pt x="5357" y="12337"/>
                    <a:pt x="5290" y="12304"/>
                    <a:pt x="5207" y="12254"/>
                  </a:cubicBezTo>
                  <a:lnTo>
                    <a:pt x="4973" y="12153"/>
                  </a:lnTo>
                  <a:cubicBezTo>
                    <a:pt x="4355" y="11836"/>
                    <a:pt x="3770" y="11418"/>
                    <a:pt x="3285" y="10917"/>
                  </a:cubicBezTo>
                  <a:cubicBezTo>
                    <a:pt x="2767" y="10382"/>
                    <a:pt x="2333" y="9764"/>
                    <a:pt x="2032" y="9096"/>
                  </a:cubicBezTo>
                  <a:cubicBezTo>
                    <a:pt x="729" y="6239"/>
                    <a:pt x="1681" y="2880"/>
                    <a:pt x="4288" y="1142"/>
                  </a:cubicBezTo>
                  <a:cubicBezTo>
                    <a:pt x="5406" y="394"/>
                    <a:pt x="6629" y="53"/>
                    <a:pt x="7822" y="53"/>
                  </a:cubicBezTo>
                  <a:cubicBezTo>
                    <a:pt x="10999" y="53"/>
                    <a:pt x="13970" y="2467"/>
                    <a:pt x="14213" y="6038"/>
                  </a:cubicBezTo>
                  <a:cubicBezTo>
                    <a:pt x="14263" y="6690"/>
                    <a:pt x="14213" y="7341"/>
                    <a:pt x="14046" y="7993"/>
                  </a:cubicBezTo>
                  <a:cubicBezTo>
                    <a:pt x="13945" y="8394"/>
                    <a:pt x="13812" y="8778"/>
                    <a:pt x="13645" y="9163"/>
                  </a:cubicBezTo>
                  <a:cubicBezTo>
                    <a:pt x="13828" y="8795"/>
                    <a:pt x="13979" y="8394"/>
                    <a:pt x="14079" y="7993"/>
                  </a:cubicBezTo>
                  <a:cubicBezTo>
                    <a:pt x="14246" y="7358"/>
                    <a:pt x="14296" y="6690"/>
                    <a:pt x="14246" y="6021"/>
                  </a:cubicBezTo>
                  <a:cubicBezTo>
                    <a:pt x="14046" y="2730"/>
                    <a:pt x="11372" y="123"/>
                    <a:pt x="8081" y="6"/>
                  </a:cubicBezTo>
                  <a:cubicBezTo>
                    <a:pt x="7986" y="2"/>
                    <a:pt x="7892" y="0"/>
                    <a:pt x="7799"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0" name="Google Shape;3452;p60"/>
            <p:cNvSpPr/>
            <p:nvPr/>
          </p:nvSpPr>
          <p:spPr>
            <a:xfrm>
              <a:off x="5282094" y="1168958"/>
              <a:ext cx="462546" cy="412996"/>
            </a:xfrm>
            <a:custGeom>
              <a:avLst/>
              <a:gdLst/>
              <a:ahLst/>
              <a:cxnLst/>
              <a:rect l="l" t="t" r="r" b="b"/>
              <a:pathLst>
                <a:path w="14432" h="12886" extrusionOk="0">
                  <a:moveTo>
                    <a:pt x="6526" y="1"/>
                  </a:moveTo>
                  <a:cubicBezTo>
                    <a:pt x="5811" y="1"/>
                    <a:pt x="5077" y="123"/>
                    <a:pt x="4345" y="385"/>
                  </a:cubicBezTo>
                  <a:cubicBezTo>
                    <a:pt x="3643" y="635"/>
                    <a:pt x="2991" y="1003"/>
                    <a:pt x="2406" y="1471"/>
                  </a:cubicBezTo>
                  <a:cubicBezTo>
                    <a:pt x="1855" y="1922"/>
                    <a:pt x="1387" y="2473"/>
                    <a:pt x="1020" y="3075"/>
                  </a:cubicBezTo>
                  <a:lnTo>
                    <a:pt x="886" y="3292"/>
                  </a:lnTo>
                  <a:cubicBezTo>
                    <a:pt x="836" y="3376"/>
                    <a:pt x="802" y="3442"/>
                    <a:pt x="769" y="3526"/>
                  </a:cubicBezTo>
                  <a:cubicBezTo>
                    <a:pt x="685" y="3676"/>
                    <a:pt x="619" y="3827"/>
                    <a:pt x="552" y="3977"/>
                  </a:cubicBezTo>
                  <a:cubicBezTo>
                    <a:pt x="418" y="4278"/>
                    <a:pt x="318" y="4595"/>
                    <a:pt x="251" y="4913"/>
                  </a:cubicBezTo>
                  <a:cubicBezTo>
                    <a:pt x="167" y="5230"/>
                    <a:pt x="117" y="5548"/>
                    <a:pt x="84" y="5848"/>
                  </a:cubicBezTo>
                  <a:cubicBezTo>
                    <a:pt x="50" y="6166"/>
                    <a:pt x="50" y="6467"/>
                    <a:pt x="67" y="6767"/>
                  </a:cubicBezTo>
                  <a:cubicBezTo>
                    <a:pt x="117" y="7851"/>
                    <a:pt x="450" y="8919"/>
                    <a:pt x="1016" y="9837"/>
                  </a:cubicBezTo>
                  <a:lnTo>
                    <a:pt x="1016" y="9837"/>
                  </a:lnTo>
                  <a:lnTo>
                    <a:pt x="318" y="12348"/>
                  </a:lnTo>
                  <a:lnTo>
                    <a:pt x="318" y="12365"/>
                  </a:lnTo>
                  <a:lnTo>
                    <a:pt x="335" y="12365"/>
                  </a:lnTo>
                  <a:lnTo>
                    <a:pt x="2239" y="11930"/>
                  </a:lnTo>
                  <a:lnTo>
                    <a:pt x="2724" y="11813"/>
                  </a:lnTo>
                  <a:lnTo>
                    <a:pt x="2858" y="11780"/>
                  </a:lnTo>
                  <a:lnTo>
                    <a:pt x="2724" y="11797"/>
                  </a:lnTo>
                  <a:lnTo>
                    <a:pt x="2239" y="11914"/>
                  </a:lnTo>
                  <a:lnTo>
                    <a:pt x="358" y="12326"/>
                  </a:lnTo>
                  <a:lnTo>
                    <a:pt x="358" y="12326"/>
                  </a:lnTo>
                  <a:cubicBezTo>
                    <a:pt x="556" y="11649"/>
                    <a:pt x="786" y="10810"/>
                    <a:pt x="1048" y="9858"/>
                  </a:cubicBezTo>
                  <a:lnTo>
                    <a:pt x="1086" y="9858"/>
                  </a:lnTo>
                  <a:lnTo>
                    <a:pt x="1053" y="9825"/>
                  </a:lnTo>
                  <a:cubicBezTo>
                    <a:pt x="335" y="8639"/>
                    <a:pt x="0" y="7252"/>
                    <a:pt x="134" y="5865"/>
                  </a:cubicBezTo>
                  <a:cubicBezTo>
                    <a:pt x="167" y="5548"/>
                    <a:pt x="234" y="5230"/>
                    <a:pt x="301" y="4929"/>
                  </a:cubicBezTo>
                  <a:cubicBezTo>
                    <a:pt x="385" y="4612"/>
                    <a:pt x="485" y="4311"/>
                    <a:pt x="602" y="3994"/>
                  </a:cubicBezTo>
                  <a:cubicBezTo>
                    <a:pt x="669" y="3843"/>
                    <a:pt x="736" y="3693"/>
                    <a:pt x="819" y="3543"/>
                  </a:cubicBezTo>
                  <a:cubicBezTo>
                    <a:pt x="853" y="3476"/>
                    <a:pt x="886" y="3392"/>
                    <a:pt x="936" y="3325"/>
                  </a:cubicBezTo>
                  <a:lnTo>
                    <a:pt x="1070" y="3108"/>
                  </a:lnTo>
                  <a:cubicBezTo>
                    <a:pt x="1437" y="2507"/>
                    <a:pt x="1905" y="1972"/>
                    <a:pt x="2457" y="1521"/>
                  </a:cubicBezTo>
                  <a:cubicBezTo>
                    <a:pt x="3025" y="1053"/>
                    <a:pt x="3676" y="685"/>
                    <a:pt x="4378" y="435"/>
                  </a:cubicBezTo>
                  <a:cubicBezTo>
                    <a:pt x="5072" y="190"/>
                    <a:pt x="5785" y="73"/>
                    <a:pt x="6489" y="73"/>
                  </a:cubicBezTo>
                  <a:cubicBezTo>
                    <a:pt x="8766" y="73"/>
                    <a:pt x="10949" y="1299"/>
                    <a:pt x="12097" y="3392"/>
                  </a:cubicBezTo>
                  <a:cubicBezTo>
                    <a:pt x="14431" y="7662"/>
                    <a:pt x="11305" y="12851"/>
                    <a:pt x="6471" y="12851"/>
                  </a:cubicBezTo>
                  <a:cubicBezTo>
                    <a:pt x="6425" y="12851"/>
                    <a:pt x="6379" y="12850"/>
                    <a:pt x="6333" y="12849"/>
                  </a:cubicBezTo>
                  <a:cubicBezTo>
                    <a:pt x="5681" y="12833"/>
                    <a:pt x="5030" y="12716"/>
                    <a:pt x="4411" y="12515"/>
                  </a:cubicBezTo>
                  <a:cubicBezTo>
                    <a:pt x="4010" y="12381"/>
                    <a:pt x="3626" y="12198"/>
                    <a:pt x="3275" y="11997"/>
                  </a:cubicBezTo>
                  <a:cubicBezTo>
                    <a:pt x="3142" y="11930"/>
                    <a:pt x="3058" y="11863"/>
                    <a:pt x="2991" y="11830"/>
                  </a:cubicBezTo>
                  <a:lnTo>
                    <a:pt x="2991" y="11830"/>
                  </a:lnTo>
                  <a:cubicBezTo>
                    <a:pt x="3058" y="11880"/>
                    <a:pt x="3142" y="11930"/>
                    <a:pt x="3259" y="12014"/>
                  </a:cubicBezTo>
                  <a:cubicBezTo>
                    <a:pt x="3626" y="12214"/>
                    <a:pt x="4010" y="12398"/>
                    <a:pt x="4395" y="12532"/>
                  </a:cubicBezTo>
                  <a:cubicBezTo>
                    <a:pt x="5030" y="12749"/>
                    <a:pt x="5681" y="12866"/>
                    <a:pt x="6333" y="12883"/>
                  </a:cubicBezTo>
                  <a:cubicBezTo>
                    <a:pt x="6399" y="12885"/>
                    <a:pt x="6464" y="12886"/>
                    <a:pt x="6530" y="12886"/>
                  </a:cubicBezTo>
                  <a:cubicBezTo>
                    <a:pt x="9753" y="12886"/>
                    <a:pt x="12490" y="10478"/>
                    <a:pt x="12883" y="7269"/>
                  </a:cubicBezTo>
                  <a:cubicBezTo>
                    <a:pt x="13401" y="3277"/>
                    <a:pt x="10232" y="1"/>
                    <a:pt x="6526"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1" name="Google Shape;3453;p60"/>
            <p:cNvSpPr/>
            <p:nvPr/>
          </p:nvSpPr>
          <p:spPr>
            <a:xfrm>
              <a:off x="5477022" y="1639772"/>
              <a:ext cx="124258" cy="247618"/>
            </a:xfrm>
            <a:custGeom>
              <a:avLst/>
              <a:gdLst/>
              <a:ahLst/>
              <a:cxnLst/>
              <a:rect l="l" t="t" r="r" b="b"/>
              <a:pathLst>
                <a:path w="3877" h="7726" extrusionOk="0">
                  <a:moveTo>
                    <a:pt x="2623" y="1"/>
                  </a:moveTo>
                  <a:cubicBezTo>
                    <a:pt x="2419" y="1"/>
                    <a:pt x="2217" y="93"/>
                    <a:pt x="2150" y="265"/>
                  </a:cubicBezTo>
                  <a:lnTo>
                    <a:pt x="2150" y="265"/>
                  </a:lnTo>
                  <a:lnTo>
                    <a:pt x="2189" y="148"/>
                  </a:lnTo>
                  <a:lnTo>
                    <a:pt x="2189" y="148"/>
                  </a:lnTo>
                  <a:cubicBezTo>
                    <a:pt x="1571" y="298"/>
                    <a:pt x="1170" y="933"/>
                    <a:pt x="1036" y="1551"/>
                  </a:cubicBezTo>
                  <a:cubicBezTo>
                    <a:pt x="903" y="2186"/>
                    <a:pt x="969" y="2821"/>
                    <a:pt x="919" y="3473"/>
                  </a:cubicBezTo>
                  <a:cubicBezTo>
                    <a:pt x="852" y="4107"/>
                    <a:pt x="635" y="4776"/>
                    <a:pt x="84" y="5127"/>
                  </a:cubicBezTo>
                  <a:lnTo>
                    <a:pt x="619" y="5294"/>
                  </a:lnTo>
                  <a:cubicBezTo>
                    <a:pt x="518" y="5628"/>
                    <a:pt x="301" y="5912"/>
                    <a:pt x="0" y="6096"/>
                  </a:cubicBezTo>
                  <a:cubicBezTo>
                    <a:pt x="201" y="6246"/>
                    <a:pt x="468" y="6346"/>
                    <a:pt x="735" y="6346"/>
                  </a:cubicBezTo>
                  <a:cubicBezTo>
                    <a:pt x="418" y="6430"/>
                    <a:pt x="334" y="6864"/>
                    <a:pt x="502" y="7148"/>
                  </a:cubicBezTo>
                  <a:cubicBezTo>
                    <a:pt x="702" y="7399"/>
                    <a:pt x="1003" y="7583"/>
                    <a:pt x="1320" y="7633"/>
                  </a:cubicBezTo>
                  <a:cubicBezTo>
                    <a:pt x="1519" y="7696"/>
                    <a:pt x="1724" y="7725"/>
                    <a:pt x="1930" y="7725"/>
                  </a:cubicBezTo>
                  <a:cubicBezTo>
                    <a:pt x="2104" y="7725"/>
                    <a:pt x="2280" y="7705"/>
                    <a:pt x="2456" y="7666"/>
                  </a:cubicBezTo>
                  <a:cubicBezTo>
                    <a:pt x="2974" y="7483"/>
                    <a:pt x="3375" y="7065"/>
                    <a:pt x="3559" y="6564"/>
                  </a:cubicBezTo>
                  <a:cubicBezTo>
                    <a:pt x="3726" y="6046"/>
                    <a:pt x="3810" y="5511"/>
                    <a:pt x="3810" y="4960"/>
                  </a:cubicBezTo>
                  <a:cubicBezTo>
                    <a:pt x="3877" y="3606"/>
                    <a:pt x="3743" y="2253"/>
                    <a:pt x="3426" y="933"/>
                  </a:cubicBezTo>
                  <a:cubicBezTo>
                    <a:pt x="3375" y="615"/>
                    <a:pt x="3208" y="315"/>
                    <a:pt x="2958" y="97"/>
                  </a:cubicBezTo>
                  <a:cubicBezTo>
                    <a:pt x="2863" y="32"/>
                    <a:pt x="2742" y="1"/>
                    <a:pt x="2623"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92" name="Google Shape;3454;p60"/>
            <p:cNvSpPr/>
            <p:nvPr/>
          </p:nvSpPr>
          <p:spPr>
            <a:xfrm>
              <a:off x="5342059" y="1961490"/>
              <a:ext cx="672697" cy="506646"/>
            </a:xfrm>
            <a:custGeom>
              <a:avLst/>
              <a:gdLst/>
              <a:ahLst/>
              <a:cxnLst/>
              <a:rect l="l" t="t" r="r" b="b"/>
              <a:pathLst>
                <a:path w="20989" h="15808" extrusionOk="0">
                  <a:moveTo>
                    <a:pt x="10329" y="1"/>
                  </a:moveTo>
                  <a:cubicBezTo>
                    <a:pt x="8474" y="1"/>
                    <a:pt x="6639" y="331"/>
                    <a:pt x="4746" y="987"/>
                  </a:cubicBezTo>
                  <a:cubicBezTo>
                    <a:pt x="4629" y="1020"/>
                    <a:pt x="4512" y="1054"/>
                    <a:pt x="4395" y="1104"/>
                  </a:cubicBezTo>
                  <a:lnTo>
                    <a:pt x="4378" y="1104"/>
                  </a:lnTo>
                  <a:cubicBezTo>
                    <a:pt x="1555" y="2223"/>
                    <a:pt x="1254" y="5214"/>
                    <a:pt x="1254" y="5214"/>
                  </a:cubicBezTo>
                  <a:lnTo>
                    <a:pt x="68" y="12466"/>
                  </a:lnTo>
                  <a:cubicBezTo>
                    <a:pt x="51" y="12516"/>
                    <a:pt x="51" y="12583"/>
                    <a:pt x="51" y="12633"/>
                  </a:cubicBezTo>
                  <a:lnTo>
                    <a:pt x="34" y="12699"/>
                  </a:lnTo>
                  <a:cubicBezTo>
                    <a:pt x="1" y="13401"/>
                    <a:pt x="385" y="14036"/>
                    <a:pt x="1003" y="14337"/>
                  </a:cubicBezTo>
                  <a:cubicBezTo>
                    <a:pt x="1787" y="14698"/>
                    <a:pt x="2553" y="14848"/>
                    <a:pt x="3284" y="14848"/>
                  </a:cubicBezTo>
                  <a:cubicBezTo>
                    <a:pt x="4112" y="14848"/>
                    <a:pt x="4896" y="14655"/>
                    <a:pt x="5615" y="14354"/>
                  </a:cubicBezTo>
                  <a:lnTo>
                    <a:pt x="5615" y="14354"/>
                  </a:lnTo>
                  <a:lnTo>
                    <a:pt x="4629" y="15807"/>
                  </a:lnTo>
                  <a:lnTo>
                    <a:pt x="16425" y="15807"/>
                  </a:lnTo>
                  <a:lnTo>
                    <a:pt x="15623" y="13903"/>
                  </a:lnTo>
                  <a:lnTo>
                    <a:pt x="15891" y="12750"/>
                  </a:lnTo>
                  <a:lnTo>
                    <a:pt x="17712" y="14955"/>
                  </a:lnTo>
                  <a:cubicBezTo>
                    <a:pt x="17929" y="15206"/>
                    <a:pt x="18230" y="15406"/>
                    <a:pt x="18564" y="15490"/>
                  </a:cubicBezTo>
                  <a:cubicBezTo>
                    <a:pt x="18644" y="15499"/>
                    <a:pt x="18721" y="15504"/>
                    <a:pt x="18796" y="15504"/>
                  </a:cubicBezTo>
                  <a:cubicBezTo>
                    <a:pt x="20694" y="15504"/>
                    <a:pt x="20988" y="12530"/>
                    <a:pt x="20602" y="10778"/>
                  </a:cubicBezTo>
                  <a:lnTo>
                    <a:pt x="20519" y="9625"/>
                  </a:lnTo>
                  <a:cubicBezTo>
                    <a:pt x="20368" y="9057"/>
                    <a:pt x="19500" y="5882"/>
                    <a:pt x="18731" y="3794"/>
                  </a:cubicBezTo>
                  <a:cubicBezTo>
                    <a:pt x="17879" y="1505"/>
                    <a:pt x="16108" y="1020"/>
                    <a:pt x="16108" y="1020"/>
                  </a:cubicBezTo>
                  <a:cubicBezTo>
                    <a:pt x="14107" y="339"/>
                    <a:pt x="12208" y="1"/>
                    <a:pt x="10329" y="1"/>
                  </a:cubicBez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93" name="Google Shape;3455;p60"/>
            <p:cNvSpPr/>
            <p:nvPr/>
          </p:nvSpPr>
          <p:spPr>
            <a:xfrm>
              <a:off x="5555192" y="1957516"/>
              <a:ext cx="205152" cy="315692"/>
            </a:xfrm>
            <a:custGeom>
              <a:avLst/>
              <a:gdLst/>
              <a:ahLst/>
              <a:cxnLst/>
              <a:rect l="l" t="t" r="r" b="b"/>
              <a:pathLst>
                <a:path w="6401" h="9850" extrusionOk="0">
                  <a:moveTo>
                    <a:pt x="4027" y="1"/>
                  </a:moveTo>
                  <a:cubicBezTo>
                    <a:pt x="2011" y="1"/>
                    <a:pt x="1" y="543"/>
                    <a:pt x="1" y="543"/>
                  </a:cubicBezTo>
                  <a:cubicBezTo>
                    <a:pt x="1" y="543"/>
                    <a:pt x="3142" y="9783"/>
                    <a:pt x="3827" y="9849"/>
                  </a:cubicBezTo>
                  <a:cubicBezTo>
                    <a:pt x="3829" y="9850"/>
                    <a:pt x="3832" y="9850"/>
                    <a:pt x="3834" y="9850"/>
                  </a:cubicBezTo>
                  <a:cubicBezTo>
                    <a:pt x="4509" y="9850"/>
                    <a:pt x="6400" y="359"/>
                    <a:pt x="6400" y="359"/>
                  </a:cubicBezTo>
                  <a:cubicBezTo>
                    <a:pt x="5704" y="94"/>
                    <a:pt x="4865" y="1"/>
                    <a:pt x="4027"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94" name="Google Shape;3456;p60"/>
            <p:cNvSpPr/>
            <p:nvPr/>
          </p:nvSpPr>
          <p:spPr>
            <a:xfrm>
              <a:off x="5520930" y="1652496"/>
              <a:ext cx="198710" cy="401138"/>
            </a:xfrm>
            <a:custGeom>
              <a:avLst/>
              <a:gdLst/>
              <a:ahLst/>
              <a:cxnLst/>
              <a:rect l="l" t="t" r="r" b="b"/>
              <a:pathLst>
                <a:path w="6200" h="12516" extrusionOk="0">
                  <a:moveTo>
                    <a:pt x="2291" y="1"/>
                  </a:moveTo>
                  <a:cubicBezTo>
                    <a:pt x="1612" y="1"/>
                    <a:pt x="926" y="132"/>
                    <a:pt x="268" y="402"/>
                  </a:cubicBezTo>
                  <a:cubicBezTo>
                    <a:pt x="268" y="402"/>
                    <a:pt x="0" y="4479"/>
                    <a:pt x="301" y="6233"/>
                  </a:cubicBezTo>
                  <a:cubicBezTo>
                    <a:pt x="602" y="8088"/>
                    <a:pt x="2022" y="8322"/>
                    <a:pt x="2022" y="8322"/>
                  </a:cubicBezTo>
                  <a:cubicBezTo>
                    <a:pt x="2022" y="8322"/>
                    <a:pt x="2056" y="9475"/>
                    <a:pt x="2072" y="10578"/>
                  </a:cubicBezTo>
                  <a:cubicBezTo>
                    <a:pt x="2072" y="11630"/>
                    <a:pt x="2991" y="12499"/>
                    <a:pt x="4111" y="12516"/>
                  </a:cubicBezTo>
                  <a:cubicBezTo>
                    <a:pt x="5230" y="12516"/>
                    <a:pt x="6132" y="11697"/>
                    <a:pt x="6132" y="10661"/>
                  </a:cubicBezTo>
                  <a:lnTo>
                    <a:pt x="6199" y="1722"/>
                  </a:lnTo>
                  <a:cubicBezTo>
                    <a:pt x="5173" y="605"/>
                    <a:pt x="3750" y="1"/>
                    <a:pt x="2291"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95" name="Google Shape;3457;p60"/>
            <p:cNvSpPr/>
            <p:nvPr/>
          </p:nvSpPr>
          <p:spPr>
            <a:xfrm>
              <a:off x="5545032" y="1757428"/>
              <a:ext cx="15031" cy="14551"/>
            </a:xfrm>
            <a:custGeom>
              <a:avLst/>
              <a:gdLst/>
              <a:ahLst/>
              <a:cxnLst/>
              <a:rect l="l" t="t" r="r" b="b"/>
              <a:pathLst>
                <a:path w="469" h="454" extrusionOk="0">
                  <a:moveTo>
                    <a:pt x="208" y="0"/>
                  </a:moveTo>
                  <a:cubicBezTo>
                    <a:pt x="101" y="0"/>
                    <a:pt x="0" y="94"/>
                    <a:pt x="0" y="203"/>
                  </a:cubicBezTo>
                  <a:cubicBezTo>
                    <a:pt x="0" y="336"/>
                    <a:pt x="101" y="436"/>
                    <a:pt x="217" y="453"/>
                  </a:cubicBezTo>
                  <a:cubicBezTo>
                    <a:pt x="351" y="453"/>
                    <a:pt x="468" y="353"/>
                    <a:pt x="468" y="236"/>
                  </a:cubicBezTo>
                  <a:cubicBezTo>
                    <a:pt x="468" y="102"/>
                    <a:pt x="368" y="2"/>
                    <a:pt x="234" y="2"/>
                  </a:cubicBezTo>
                  <a:cubicBezTo>
                    <a:pt x="226" y="1"/>
                    <a:pt x="217" y="0"/>
                    <a:pt x="20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6" name="Google Shape;3458;p60"/>
            <p:cNvSpPr/>
            <p:nvPr/>
          </p:nvSpPr>
          <p:spPr>
            <a:xfrm>
              <a:off x="5534327" y="1750505"/>
              <a:ext cx="31089" cy="8237"/>
            </a:xfrm>
            <a:custGeom>
              <a:avLst/>
              <a:gdLst/>
              <a:ahLst/>
              <a:cxnLst/>
              <a:rect l="l" t="t" r="r" b="b"/>
              <a:pathLst>
                <a:path w="970" h="257" extrusionOk="0">
                  <a:moveTo>
                    <a:pt x="468" y="1"/>
                  </a:moveTo>
                  <a:cubicBezTo>
                    <a:pt x="334" y="1"/>
                    <a:pt x="217" y="51"/>
                    <a:pt x="100" y="135"/>
                  </a:cubicBezTo>
                  <a:cubicBezTo>
                    <a:pt x="34" y="185"/>
                    <a:pt x="0" y="251"/>
                    <a:pt x="17" y="251"/>
                  </a:cubicBezTo>
                  <a:cubicBezTo>
                    <a:pt x="21" y="255"/>
                    <a:pt x="26" y="257"/>
                    <a:pt x="33" y="257"/>
                  </a:cubicBezTo>
                  <a:cubicBezTo>
                    <a:pt x="89" y="257"/>
                    <a:pt x="247" y="151"/>
                    <a:pt x="485" y="151"/>
                  </a:cubicBezTo>
                  <a:cubicBezTo>
                    <a:pt x="707" y="151"/>
                    <a:pt x="877" y="257"/>
                    <a:pt x="936" y="257"/>
                  </a:cubicBezTo>
                  <a:cubicBezTo>
                    <a:pt x="943" y="257"/>
                    <a:pt x="949" y="255"/>
                    <a:pt x="952" y="251"/>
                  </a:cubicBezTo>
                  <a:cubicBezTo>
                    <a:pt x="969" y="235"/>
                    <a:pt x="936" y="185"/>
                    <a:pt x="852" y="118"/>
                  </a:cubicBezTo>
                  <a:cubicBezTo>
                    <a:pt x="735" y="51"/>
                    <a:pt x="602" y="1"/>
                    <a:pt x="468"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7" name="Google Shape;3459;p60"/>
            <p:cNvSpPr/>
            <p:nvPr/>
          </p:nvSpPr>
          <p:spPr>
            <a:xfrm>
              <a:off x="5627496" y="1761178"/>
              <a:ext cx="15544" cy="14583"/>
            </a:xfrm>
            <a:custGeom>
              <a:avLst/>
              <a:gdLst/>
              <a:ahLst/>
              <a:cxnLst/>
              <a:rect l="l" t="t" r="r" b="b"/>
              <a:pathLst>
                <a:path w="485" h="455" extrusionOk="0">
                  <a:moveTo>
                    <a:pt x="222" y="0"/>
                  </a:moveTo>
                  <a:cubicBezTo>
                    <a:pt x="103" y="0"/>
                    <a:pt x="16" y="95"/>
                    <a:pt x="0" y="219"/>
                  </a:cubicBezTo>
                  <a:cubicBezTo>
                    <a:pt x="0" y="353"/>
                    <a:pt x="101" y="453"/>
                    <a:pt x="234" y="453"/>
                  </a:cubicBezTo>
                  <a:cubicBezTo>
                    <a:pt x="244" y="454"/>
                    <a:pt x="254" y="455"/>
                    <a:pt x="263" y="455"/>
                  </a:cubicBezTo>
                  <a:cubicBezTo>
                    <a:pt x="382" y="455"/>
                    <a:pt x="469" y="360"/>
                    <a:pt x="485" y="236"/>
                  </a:cubicBezTo>
                  <a:cubicBezTo>
                    <a:pt x="485" y="119"/>
                    <a:pt x="385" y="2"/>
                    <a:pt x="251" y="2"/>
                  </a:cubicBezTo>
                  <a:cubicBezTo>
                    <a:pt x="241" y="1"/>
                    <a:pt x="232" y="0"/>
                    <a:pt x="22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8" name="Google Shape;3460;p60"/>
            <p:cNvSpPr/>
            <p:nvPr/>
          </p:nvSpPr>
          <p:spPr>
            <a:xfrm>
              <a:off x="5619997" y="1753197"/>
              <a:ext cx="30544" cy="8237"/>
            </a:xfrm>
            <a:custGeom>
              <a:avLst/>
              <a:gdLst/>
              <a:ahLst/>
              <a:cxnLst/>
              <a:rect l="l" t="t" r="r" b="b"/>
              <a:pathLst>
                <a:path w="953" h="257" extrusionOk="0">
                  <a:moveTo>
                    <a:pt x="468" y="0"/>
                  </a:moveTo>
                  <a:cubicBezTo>
                    <a:pt x="335" y="0"/>
                    <a:pt x="201" y="34"/>
                    <a:pt x="101" y="117"/>
                  </a:cubicBezTo>
                  <a:cubicBezTo>
                    <a:pt x="17" y="184"/>
                    <a:pt x="0" y="234"/>
                    <a:pt x="0" y="251"/>
                  </a:cubicBezTo>
                  <a:lnTo>
                    <a:pt x="17" y="251"/>
                  </a:lnTo>
                  <a:cubicBezTo>
                    <a:pt x="19" y="255"/>
                    <a:pt x="23" y="256"/>
                    <a:pt x="29" y="256"/>
                  </a:cubicBezTo>
                  <a:cubicBezTo>
                    <a:pt x="76" y="256"/>
                    <a:pt x="246" y="151"/>
                    <a:pt x="468" y="151"/>
                  </a:cubicBezTo>
                  <a:cubicBezTo>
                    <a:pt x="484" y="150"/>
                    <a:pt x="500" y="149"/>
                    <a:pt x="515" y="149"/>
                  </a:cubicBezTo>
                  <a:cubicBezTo>
                    <a:pt x="728" y="149"/>
                    <a:pt x="880" y="240"/>
                    <a:pt x="924" y="240"/>
                  </a:cubicBezTo>
                  <a:cubicBezTo>
                    <a:pt x="930" y="240"/>
                    <a:pt x="934" y="238"/>
                    <a:pt x="936" y="234"/>
                  </a:cubicBezTo>
                  <a:cubicBezTo>
                    <a:pt x="953" y="234"/>
                    <a:pt x="936" y="167"/>
                    <a:pt x="853" y="117"/>
                  </a:cubicBezTo>
                  <a:cubicBezTo>
                    <a:pt x="736" y="34"/>
                    <a:pt x="602" y="0"/>
                    <a:pt x="46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99" name="Google Shape;3461;p60"/>
            <p:cNvSpPr/>
            <p:nvPr/>
          </p:nvSpPr>
          <p:spPr>
            <a:xfrm>
              <a:off x="5569646" y="1753742"/>
              <a:ext cx="24679" cy="68972"/>
            </a:xfrm>
            <a:custGeom>
              <a:avLst/>
              <a:gdLst/>
              <a:ahLst/>
              <a:cxnLst/>
              <a:rect l="l" t="t" r="r" b="b"/>
              <a:pathLst>
                <a:path w="770" h="2152" extrusionOk="0">
                  <a:moveTo>
                    <a:pt x="769" y="0"/>
                  </a:moveTo>
                  <a:lnTo>
                    <a:pt x="769" y="0"/>
                  </a:lnTo>
                  <a:cubicBezTo>
                    <a:pt x="552" y="418"/>
                    <a:pt x="385" y="836"/>
                    <a:pt x="235" y="1270"/>
                  </a:cubicBezTo>
                  <a:cubicBezTo>
                    <a:pt x="168" y="1454"/>
                    <a:pt x="118" y="1621"/>
                    <a:pt x="51" y="1771"/>
                  </a:cubicBezTo>
                  <a:cubicBezTo>
                    <a:pt x="18" y="1855"/>
                    <a:pt x="1" y="1938"/>
                    <a:pt x="18" y="2022"/>
                  </a:cubicBezTo>
                  <a:cubicBezTo>
                    <a:pt x="51" y="2072"/>
                    <a:pt x="84" y="2105"/>
                    <a:pt x="135" y="2122"/>
                  </a:cubicBezTo>
                  <a:cubicBezTo>
                    <a:pt x="168" y="2139"/>
                    <a:pt x="201" y="2139"/>
                    <a:pt x="235" y="2139"/>
                  </a:cubicBezTo>
                  <a:cubicBezTo>
                    <a:pt x="310" y="2147"/>
                    <a:pt x="381" y="2151"/>
                    <a:pt x="452" y="2151"/>
                  </a:cubicBezTo>
                  <a:cubicBezTo>
                    <a:pt x="523" y="2151"/>
                    <a:pt x="594" y="2147"/>
                    <a:pt x="669" y="2139"/>
                  </a:cubicBezTo>
                  <a:cubicBezTo>
                    <a:pt x="536" y="2089"/>
                    <a:pt x="385" y="2072"/>
                    <a:pt x="251" y="2055"/>
                  </a:cubicBezTo>
                  <a:cubicBezTo>
                    <a:pt x="185" y="2055"/>
                    <a:pt x="118" y="2039"/>
                    <a:pt x="118" y="2005"/>
                  </a:cubicBezTo>
                  <a:cubicBezTo>
                    <a:pt x="101" y="1938"/>
                    <a:pt x="118" y="1871"/>
                    <a:pt x="151" y="1805"/>
                  </a:cubicBezTo>
                  <a:lnTo>
                    <a:pt x="335" y="1303"/>
                  </a:lnTo>
                  <a:cubicBezTo>
                    <a:pt x="519" y="886"/>
                    <a:pt x="653" y="451"/>
                    <a:pt x="769"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00" name="Google Shape;3462;p60"/>
            <p:cNvSpPr/>
            <p:nvPr/>
          </p:nvSpPr>
          <p:spPr>
            <a:xfrm>
              <a:off x="5585735" y="1897230"/>
              <a:ext cx="79260" cy="36409"/>
            </a:xfrm>
            <a:custGeom>
              <a:avLst/>
              <a:gdLst/>
              <a:ahLst/>
              <a:cxnLst/>
              <a:rect l="l" t="t" r="r" b="b"/>
              <a:pathLst>
                <a:path w="2473" h="1136" extrusionOk="0">
                  <a:moveTo>
                    <a:pt x="2473" y="1"/>
                  </a:moveTo>
                  <a:lnTo>
                    <a:pt x="2473" y="1"/>
                  </a:lnTo>
                  <a:cubicBezTo>
                    <a:pt x="1738" y="452"/>
                    <a:pt x="869" y="686"/>
                    <a:pt x="0" y="686"/>
                  </a:cubicBezTo>
                  <a:lnTo>
                    <a:pt x="34" y="1120"/>
                  </a:lnTo>
                  <a:cubicBezTo>
                    <a:pt x="147" y="1131"/>
                    <a:pt x="255" y="1135"/>
                    <a:pt x="359" y="1135"/>
                  </a:cubicBezTo>
                  <a:cubicBezTo>
                    <a:pt x="1957" y="1135"/>
                    <a:pt x="2473" y="1"/>
                    <a:pt x="2473" y="1"/>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01" name="Google Shape;3463;p60"/>
            <p:cNvSpPr/>
            <p:nvPr/>
          </p:nvSpPr>
          <p:spPr>
            <a:xfrm>
              <a:off x="5593748" y="1836111"/>
              <a:ext cx="25736" cy="18204"/>
            </a:xfrm>
            <a:custGeom>
              <a:avLst/>
              <a:gdLst/>
              <a:ahLst/>
              <a:cxnLst/>
              <a:rect l="l" t="t" r="r" b="b"/>
              <a:pathLst>
                <a:path w="803" h="568" extrusionOk="0">
                  <a:moveTo>
                    <a:pt x="389" y="1"/>
                  </a:moveTo>
                  <a:cubicBezTo>
                    <a:pt x="252" y="1"/>
                    <a:pt x="108" y="67"/>
                    <a:pt x="17" y="187"/>
                  </a:cubicBezTo>
                  <a:cubicBezTo>
                    <a:pt x="1" y="220"/>
                    <a:pt x="1" y="254"/>
                    <a:pt x="17" y="287"/>
                  </a:cubicBezTo>
                  <a:cubicBezTo>
                    <a:pt x="34" y="304"/>
                    <a:pt x="51" y="337"/>
                    <a:pt x="84" y="354"/>
                  </a:cubicBezTo>
                  <a:cubicBezTo>
                    <a:pt x="185" y="438"/>
                    <a:pt x="302" y="504"/>
                    <a:pt x="418" y="555"/>
                  </a:cubicBezTo>
                  <a:cubicBezTo>
                    <a:pt x="449" y="563"/>
                    <a:pt x="480" y="567"/>
                    <a:pt x="511" y="567"/>
                  </a:cubicBezTo>
                  <a:cubicBezTo>
                    <a:pt x="601" y="567"/>
                    <a:pt x="691" y="533"/>
                    <a:pt x="753" y="471"/>
                  </a:cubicBezTo>
                  <a:cubicBezTo>
                    <a:pt x="803" y="371"/>
                    <a:pt x="803" y="254"/>
                    <a:pt x="719" y="154"/>
                  </a:cubicBezTo>
                  <a:cubicBezTo>
                    <a:pt x="652" y="70"/>
                    <a:pt x="552" y="20"/>
                    <a:pt x="435" y="3"/>
                  </a:cubicBezTo>
                  <a:cubicBezTo>
                    <a:pt x="420" y="2"/>
                    <a:pt x="405" y="1"/>
                    <a:pt x="389" y="1"/>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02" name="Google Shape;3464;p60"/>
            <p:cNvSpPr/>
            <p:nvPr/>
          </p:nvSpPr>
          <p:spPr>
            <a:xfrm>
              <a:off x="5588940" y="1827617"/>
              <a:ext cx="27883" cy="23621"/>
            </a:xfrm>
            <a:custGeom>
              <a:avLst/>
              <a:gdLst/>
              <a:ahLst/>
              <a:cxnLst/>
              <a:rect l="l" t="t" r="r" b="b"/>
              <a:pathLst>
                <a:path w="870" h="737" extrusionOk="0">
                  <a:moveTo>
                    <a:pt x="819" y="1"/>
                  </a:moveTo>
                  <a:cubicBezTo>
                    <a:pt x="769" y="1"/>
                    <a:pt x="769" y="268"/>
                    <a:pt x="535" y="469"/>
                  </a:cubicBezTo>
                  <a:cubicBezTo>
                    <a:pt x="301" y="669"/>
                    <a:pt x="0" y="636"/>
                    <a:pt x="0" y="686"/>
                  </a:cubicBezTo>
                  <a:cubicBezTo>
                    <a:pt x="0" y="703"/>
                    <a:pt x="67" y="736"/>
                    <a:pt x="201" y="736"/>
                  </a:cubicBezTo>
                  <a:cubicBezTo>
                    <a:pt x="351" y="736"/>
                    <a:pt x="518" y="686"/>
                    <a:pt x="635" y="586"/>
                  </a:cubicBezTo>
                  <a:cubicBezTo>
                    <a:pt x="769" y="485"/>
                    <a:pt x="836" y="335"/>
                    <a:pt x="853" y="185"/>
                  </a:cubicBezTo>
                  <a:cubicBezTo>
                    <a:pt x="869" y="68"/>
                    <a:pt x="836" y="1"/>
                    <a:pt x="81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03" name="Google Shape;3465;p60"/>
            <p:cNvSpPr/>
            <p:nvPr/>
          </p:nvSpPr>
          <p:spPr>
            <a:xfrm>
              <a:off x="5518783" y="1617978"/>
              <a:ext cx="169256" cy="120476"/>
            </a:xfrm>
            <a:custGeom>
              <a:avLst/>
              <a:gdLst/>
              <a:ahLst/>
              <a:cxnLst/>
              <a:rect l="l" t="t" r="r" b="b"/>
              <a:pathLst>
                <a:path w="5281" h="3759" extrusionOk="0">
                  <a:moveTo>
                    <a:pt x="2867" y="1"/>
                  </a:moveTo>
                  <a:cubicBezTo>
                    <a:pt x="2775" y="1"/>
                    <a:pt x="2682" y="3"/>
                    <a:pt x="2590" y="9"/>
                  </a:cubicBezTo>
                  <a:cubicBezTo>
                    <a:pt x="1922" y="42"/>
                    <a:pt x="1220" y="143"/>
                    <a:pt x="719" y="544"/>
                  </a:cubicBezTo>
                  <a:cubicBezTo>
                    <a:pt x="368" y="844"/>
                    <a:pt x="134" y="1279"/>
                    <a:pt x="84" y="1747"/>
                  </a:cubicBezTo>
                  <a:cubicBezTo>
                    <a:pt x="1" y="2298"/>
                    <a:pt x="1" y="2866"/>
                    <a:pt x="51" y="3434"/>
                  </a:cubicBezTo>
                  <a:cubicBezTo>
                    <a:pt x="51" y="3534"/>
                    <a:pt x="101" y="3651"/>
                    <a:pt x="201" y="3718"/>
                  </a:cubicBezTo>
                  <a:cubicBezTo>
                    <a:pt x="262" y="3743"/>
                    <a:pt x="323" y="3758"/>
                    <a:pt x="385" y="3758"/>
                  </a:cubicBezTo>
                  <a:cubicBezTo>
                    <a:pt x="407" y="3758"/>
                    <a:pt x="429" y="3756"/>
                    <a:pt x="452" y="3752"/>
                  </a:cubicBezTo>
                  <a:cubicBezTo>
                    <a:pt x="1237" y="3701"/>
                    <a:pt x="2056" y="3100"/>
                    <a:pt x="2624" y="2666"/>
                  </a:cubicBezTo>
                  <a:lnTo>
                    <a:pt x="2624" y="2666"/>
                  </a:lnTo>
                  <a:cubicBezTo>
                    <a:pt x="2490" y="2866"/>
                    <a:pt x="1705" y="3351"/>
                    <a:pt x="1554" y="3551"/>
                  </a:cubicBezTo>
                  <a:cubicBezTo>
                    <a:pt x="2841" y="3300"/>
                    <a:pt x="4612" y="2281"/>
                    <a:pt x="5264" y="1295"/>
                  </a:cubicBezTo>
                  <a:lnTo>
                    <a:pt x="5280" y="1262"/>
                  </a:lnTo>
                  <a:cubicBezTo>
                    <a:pt x="5197" y="794"/>
                    <a:pt x="4746" y="393"/>
                    <a:pt x="4245" y="209"/>
                  </a:cubicBezTo>
                  <a:cubicBezTo>
                    <a:pt x="3799" y="70"/>
                    <a:pt x="3330" y="1"/>
                    <a:pt x="2867"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04" name="Google Shape;3466;p60"/>
            <p:cNvSpPr/>
            <p:nvPr/>
          </p:nvSpPr>
          <p:spPr>
            <a:xfrm>
              <a:off x="5654258" y="1632433"/>
              <a:ext cx="118617" cy="274476"/>
            </a:xfrm>
            <a:custGeom>
              <a:avLst/>
              <a:gdLst/>
              <a:ahLst/>
              <a:cxnLst/>
              <a:rect l="l" t="t" r="r" b="b"/>
              <a:pathLst>
                <a:path w="3701" h="8564" extrusionOk="0">
                  <a:moveTo>
                    <a:pt x="885" y="1"/>
                  </a:moveTo>
                  <a:cubicBezTo>
                    <a:pt x="743" y="1"/>
                    <a:pt x="593" y="9"/>
                    <a:pt x="435" y="26"/>
                  </a:cubicBezTo>
                  <a:lnTo>
                    <a:pt x="619" y="945"/>
                  </a:lnTo>
                  <a:cubicBezTo>
                    <a:pt x="619" y="945"/>
                    <a:pt x="1" y="3100"/>
                    <a:pt x="1421" y="4554"/>
                  </a:cubicBezTo>
                  <a:cubicBezTo>
                    <a:pt x="1421" y="4554"/>
                    <a:pt x="1020" y="7578"/>
                    <a:pt x="1989" y="8564"/>
                  </a:cubicBezTo>
                  <a:cubicBezTo>
                    <a:pt x="1989" y="8564"/>
                    <a:pt x="3058" y="6358"/>
                    <a:pt x="3226" y="5322"/>
                  </a:cubicBezTo>
                  <a:lnTo>
                    <a:pt x="3242" y="5322"/>
                  </a:lnTo>
                  <a:cubicBezTo>
                    <a:pt x="3309" y="4921"/>
                    <a:pt x="3359" y="4504"/>
                    <a:pt x="3393" y="4086"/>
                  </a:cubicBezTo>
                  <a:cubicBezTo>
                    <a:pt x="3440" y="3179"/>
                    <a:pt x="3700" y="1"/>
                    <a:pt x="885"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05" name="Google Shape;3467;p60"/>
            <p:cNvSpPr/>
            <p:nvPr/>
          </p:nvSpPr>
          <p:spPr>
            <a:xfrm>
              <a:off x="5696564" y="1772299"/>
              <a:ext cx="37531" cy="58267"/>
            </a:xfrm>
            <a:custGeom>
              <a:avLst/>
              <a:gdLst/>
              <a:ahLst/>
              <a:cxnLst/>
              <a:rect l="l" t="t" r="r" b="b"/>
              <a:pathLst>
                <a:path w="1171" h="1818" extrusionOk="0">
                  <a:moveTo>
                    <a:pt x="300" y="1"/>
                  </a:moveTo>
                  <a:cubicBezTo>
                    <a:pt x="217" y="1"/>
                    <a:pt x="134" y="9"/>
                    <a:pt x="51" y="23"/>
                  </a:cubicBezTo>
                  <a:lnTo>
                    <a:pt x="1" y="1727"/>
                  </a:lnTo>
                  <a:cubicBezTo>
                    <a:pt x="80" y="1784"/>
                    <a:pt x="175" y="1817"/>
                    <a:pt x="270" y="1817"/>
                  </a:cubicBezTo>
                  <a:cubicBezTo>
                    <a:pt x="314" y="1817"/>
                    <a:pt x="359" y="1810"/>
                    <a:pt x="402" y="1794"/>
                  </a:cubicBezTo>
                  <a:cubicBezTo>
                    <a:pt x="535" y="1744"/>
                    <a:pt x="669" y="1660"/>
                    <a:pt x="769" y="1543"/>
                  </a:cubicBezTo>
                  <a:cubicBezTo>
                    <a:pt x="920" y="1409"/>
                    <a:pt x="1020" y="1242"/>
                    <a:pt x="1104" y="1042"/>
                  </a:cubicBezTo>
                  <a:cubicBezTo>
                    <a:pt x="1170" y="858"/>
                    <a:pt x="1170" y="641"/>
                    <a:pt x="1087" y="457"/>
                  </a:cubicBezTo>
                  <a:cubicBezTo>
                    <a:pt x="1003" y="273"/>
                    <a:pt x="836" y="123"/>
                    <a:pt x="652" y="56"/>
                  </a:cubicBezTo>
                  <a:cubicBezTo>
                    <a:pt x="535" y="17"/>
                    <a:pt x="418" y="1"/>
                    <a:pt x="300"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06" name="Google Shape;3468;p60"/>
            <p:cNvSpPr/>
            <p:nvPr/>
          </p:nvSpPr>
          <p:spPr>
            <a:xfrm>
              <a:off x="5701404" y="1781049"/>
              <a:ext cx="19294" cy="33588"/>
            </a:xfrm>
            <a:custGeom>
              <a:avLst/>
              <a:gdLst/>
              <a:ahLst/>
              <a:cxnLst/>
              <a:rect l="l" t="t" r="r" b="b"/>
              <a:pathLst>
                <a:path w="602" h="1048" extrusionOk="0">
                  <a:moveTo>
                    <a:pt x="234" y="0"/>
                  </a:moveTo>
                  <a:cubicBezTo>
                    <a:pt x="50" y="0"/>
                    <a:pt x="0" y="134"/>
                    <a:pt x="17" y="134"/>
                  </a:cubicBezTo>
                  <a:cubicBezTo>
                    <a:pt x="19" y="136"/>
                    <a:pt x="21" y="137"/>
                    <a:pt x="25" y="137"/>
                  </a:cubicBezTo>
                  <a:cubicBezTo>
                    <a:pt x="44" y="137"/>
                    <a:pt x="86" y="108"/>
                    <a:pt x="152" y="108"/>
                  </a:cubicBezTo>
                  <a:cubicBezTo>
                    <a:pt x="171" y="108"/>
                    <a:pt x="193" y="110"/>
                    <a:pt x="217" y="117"/>
                  </a:cubicBezTo>
                  <a:cubicBezTo>
                    <a:pt x="384" y="167"/>
                    <a:pt x="468" y="334"/>
                    <a:pt x="435" y="485"/>
                  </a:cubicBezTo>
                  <a:cubicBezTo>
                    <a:pt x="418" y="702"/>
                    <a:pt x="334" y="886"/>
                    <a:pt x="234" y="936"/>
                  </a:cubicBezTo>
                  <a:cubicBezTo>
                    <a:pt x="193" y="954"/>
                    <a:pt x="155" y="959"/>
                    <a:pt x="124" y="959"/>
                  </a:cubicBezTo>
                  <a:cubicBezTo>
                    <a:pt x="80" y="959"/>
                    <a:pt x="47" y="949"/>
                    <a:pt x="29" y="949"/>
                  </a:cubicBezTo>
                  <a:cubicBezTo>
                    <a:pt x="24" y="949"/>
                    <a:pt x="19" y="950"/>
                    <a:pt x="17" y="953"/>
                  </a:cubicBezTo>
                  <a:cubicBezTo>
                    <a:pt x="3" y="953"/>
                    <a:pt x="60" y="1047"/>
                    <a:pt x="188" y="1047"/>
                  </a:cubicBezTo>
                  <a:cubicBezTo>
                    <a:pt x="212" y="1047"/>
                    <a:pt x="238" y="1044"/>
                    <a:pt x="268" y="1036"/>
                  </a:cubicBezTo>
                  <a:cubicBezTo>
                    <a:pt x="368" y="1003"/>
                    <a:pt x="435" y="919"/>
                    <a:pt x="485" y="836"/>
                  </a:cubicBezTo>
                  <a:cubicBezTo>
                    <a:pt x="535" y="735"/>
                    <a:pt x="568" y="618"/>
                    <a:pt x="585" y="502"/>
                  </a:cubicBezTo>
                  <a:cubicBezTo>
                    <a:pt x="602" y="385"/>
                    <a:pt x="568" y="251"/>
                    <a:pt x="501" y="151"/>
                  </a:cubicBezTo>
                  <a:cubicBezTo>
                    <a:pt x="435" y="67"/>
                    <a:pt x="351" y="17"/>
                    <a:pt x="234" y="0"/>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07" name="Google Shape;3469;p60"/>
            <p:cNvSpPr/>
            <p:nvPr/>
          </p:nvSpPr>
          <p:spPr>
            <a:xfrm>
              <a:off x="5489329" y="2169815"/>
              <a:ext cx="2179" cy="107688"/>
            </a:xfrm>
            <a:custGeom>
              <a:avLst/>
              <a:gdLst/>
              <a:ahLst/>
              <a:cxnLst/>
              <a:rect l="l" t="t" r="r" b="b"/>
              <a:pathLst>
                <a:path w="68" h="3360" extrusionOk="0">
                  <a:moveTo>
                    <a:pt x="34" y="1"/>
                  </a:moveTo>
                  <a:cubicBezTo>
                    <a:pt x="17" y="1"/>
                    <a:pt x="1" y="753"/>
                    <a:pt x="1" y="1671"/>
                  </a:cubicBezTo>
                  <a:cubicBezTo>
                    <a:pt x="1" y="2607"/>
                    <a:pt x="17" y="3359"/>
                    <a:pt x="34" y="3359"/>
                  </a:cubicBezTo>
                  <a:cubicBezTo>
                    <a:pt x="51" y="3359"/>
                    <a:pt x="67" y="2607"/>
                    <a:pt x="67" y="1671"/>
                  </a:cubicBezTo>
                  <a:cubicBezTo>
                    <a:pt x="67" y="753"/>
                    <a:pt x="51" y="1"/>
                    <a:pt x="34"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08" name="Google Shape;3470;p60"/>
            <p:cNvSpPr/>
            <p:nvPr/>
          </p:nvSpPr>
          <p:spPr>
            <a:xfrm>
              <a:off x="5581985" y="2166546"/>
              <a:ext cx="103618" cy="155923"/>
            </a:xfrm>
            <a:custGeom>
              <a:avLst/>
              <a:gdLst/>
              <a:ahLst/>
              <a:cxnLst/>
              <a:rect l="l" t="t" r="r" b="b"/>
              <a:pathLst>
                <a:path w="3233" h="4865" extrusionOk="0">
                  <a:moveTo>
                    <a:pt x="2317" y="1"/>
                  </a:moveTo>
                  <a:cubicBezTo>
                    <a:pt x="2105" y="1"/>
                    <a:pt x="1938" y="19"/>
                    <a:pt x="1938" y="19"/>
                  </a:cubicBezTo>
                  <a:cubicBezTo>
                    <a:pt x="1938" y="19"/>
                    <a:pt x="284" y="36"/>
                    <a:pt x="167" y="403"/>
                  </a:cubicBezTo>
                  <a:cubicBezTo>
                    <a:pt x="0" y="1022"/>
                    <a:pt x="318" y="4347"/>
                    <a:pt x="318" y="4347"/>
                  </a:cubicBezTo>
                  <a:lnTo>
                    <a:pt x="1838" y="4865"/>
                  </a:lnTo>
                  <a:cubicBezTo>
                    <a:pt x="1838" y="4865"/>
                    <a:pt x="2573" y="4697"/>
                    <a:pt x="2239" y="3277"/>
                  </a:cubicBezTo>
                  <a:cubicBezTo>
                    <a:pt x="2005" y="2392"/>
                    <a:pt x="1671" y="1523"/>
                    <a:pt x="1220" y="738"/>
                  </a:cubicBezTo>
                  <a:lnTo>
                    <a:pt x="1220" y="738"/>
                  </a:lnTo>
                  <a:cubicBezTo>
                    <a:pt x="1220" y="738"/>
                    <a:pt x="1287" y="739"/>
                    <a:pt x="1396" y="739"/>
                  </a:cubicBezTo>
                  <a:cubicBezTo>
                    <a:pt x="1887" y="739"/>
                    <a:pt x="3233" y="706"/>
                    <a:pt x="3192" y="337"/>
                  </a:cubicBezTo>
                  <a:cubicBezTo>
                    <a:pt x="3160" y="53"/>
                    <a:pt x="2674" y="1"/>
                    <a:pt x="2317"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09" name="Google Shape;3471;p60"/>
            <p:cNvSpPr/>
            <p:nvPr/>
          </p:nvSpPr>
          <p:spPr>
            <a:xfrm>
              <a:off x="5622689" y="2196930"/>
              <a:ext cx="65831" cy="19518"/>
            </a:xfrm>
            <a:custGeom>
              <a:avLst/>
              <a:gdLst/>
              <a:ahLst/>
              <a:cxnLst/>
              <a:rect l="l" t="t" r="r" b="b"/>
              <a:pathLst>
                <a:path w="2054" h="609" extrusionOk="0">
                  <a:moveTo>
                    <a:pt x="1117" y="0"/>
                  </a:moveTo>
                  <a:cubicBezTo>
                    <a:pt x="606" y="0"/>
                    <a:pt x="51" y="48"/>
                    <a:pt x="0" y="57"/>
                  </a:cubicBezTo>
                  <a:lnTo>
                    <a:pt x="0" y="608"/>
                  </a:lnTo>
                  <a:cubicBezTo>
                    <a:pt x="0" y="608"/>
                    <a:pt x="1871" y="525"/>
                    <a:pt x="1988" y="207"/>
                  </a:cubicBezTo>
                  <a:cubicBezTo>
                    <a:pt x="2054" y="44"/>
                    <a:pt x="1605" y="0"/>
                    <a:pt x="1117" y="0"/>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10" name="Google Shape;3472;p60"/>
            <p:cNvSpPr/>
            <p:nvPr/>
          </p:nvSpPr>
          <p:spPr>
            <a:xfrm>
              <a:off x="5604452" y="2041840"/>
              <a:ext cx="227106" cy="284380"/>
            </a:xfrm>
            <a:custGeom>
              <a:avLst/>
              <a:gdLst/>
              <a:ahLst/>
              <a:cxnLst/>
              <a:rect l="l" t="t" r="r" b="b"/>
              <a:pathLst>
                <a:path w="7086" h="8873" extrusionOk="0">
                  <a:moveTo>
                    <a:pt x="7085" y="0"/>
                  </a:moveTo>
                  <a:lnTo>
                    <a:pt x="1" y="1036"/>
                  </a:lnTo>
                  <a:lnTo>
                    <a:pt x="235" y="8873"/>
                  </a:lnTo>
                  <a:lnTo>
                    <a:pt x="5899" y="8756"/>
                  </a:lnTo>
                  <a:lnTo>
                    <a:pt x="6835" y="6316"/>
                  </a:lnTo>
                  <a:lnTo>
                    <a:pt x="7085" y="0"/>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1" name="Google Shape;3473;p60"/>
            <p:cNvSpPr/>
            <p:nvPr/>
          </p:nvSpPr>
          <p:spPr>
            <a:xfrm>
              <a:off x="5365103" y="2238915"/>
              <a:ext cx="218517" cy="107111"/>
            </a:xfrm>
            <a:custGeom>
              <a:avLst/>
              <a:gdLst/>
              <a:ahLst/>
              <a:cxnLst/>
              <a:rect l="l" t="t" r="r" b="b"/>
              <a:pathLst>
                <a:path w="6818" h="3342" extrusionOk="0">
                  <a:moveTo>
                    <a:pt x="6801" y="0"/>
                  </a:moveTo>
                  <a:cubicBezTo>
                    <a:pt x="6784" y="0"/>
                    <a:pt x="6750" y="17"/>
                    <a:pt x="6734" y="17"/>
                  </a:cubicBezTo>
                  <a:lnTo>
                    <a:pt x="6517" y="100"/>
                  </a:lnTo>
                  <a:lnTo>
                    <a:pt x="5765" y="401"/>
                  </a:lnTo>
                  <a:lnTo>
                    <a:pt x="3242" y="1437"/>
                  </a:lnTo>
                  <a:lnTo>
                    <a:pt x="1872" y="2005"/>
                  </a:lnTo>
                  <a:cubicBezTo>
                    <a:pt x="1487" y="2155"/>
                    <a:pt x="1120" y="2323"/>
                    <a:pt x="769" y="2523"/>
                  </a:cubicBezTo>
                  <a:cubicBezTo>
                    <a:pt x="518" y="2673"/>
                    <a:pt x="318" y="2857"/>
                    <a:pt x="151" y="3074"/>
                  </a:cubicBezTo>
                  <a:cubicBezTo>
                    <a:pt x="100" y="3141"/>
                    <a:pt x="67" y="3208"/>
                    <a:pt x="34" y="3275"/>
                  </a:cubicBezTo>
                  <a:cubicBezTo>
                    <a:pt x="17" y="3292"/>
                    <a:pt x="17" y="3325"/>
                    <a:pt x="0" y="3342"/>
                  </a:cubicBezTo>
                  <a:cubicBezTo>
                    <a:pt x="17" y="3342"/>
                    <a:pt x="50" y="3241"/>
                    <a:pt x="167" y="3091"/>
                  </a:cubicBezTo>
                  <a:cubicBezTo>
                    <a:pt x="351" y="2874"/>
                    <a:pt x="552" y="2707"/>
                    <a:pt x="785" y="2573"/>
                  </a:cubicBezTo>
                  <a:cubicBezTo>
                    <a:pt x="1136" y="2373"/>
                    <a:pt x="1521" y="2206"/>
                    <a:pt x="1888" y="2055"/>
                  </a:cubicBezTo>
                  <a:lnTo>
                    <a:pt x="3275" y="1487"/>
                  </a:lnTo>
                  <a:lnTo>
                    <a:pt x="5781" y="451"/>
                  </a:lnTo>
                  <a:lnTo>
                    <a:pt x="6533" y="117"/>
                  </a:lnTo>
                  <a:lnTo>
                    <a:pt x="6734" y="33"/>
                  </a:lnTo>
                  <a:cubicBezTo>
                    <a:pt x="6767" y="17"/>
                    <a:pt x="6784" y="17"/>
                    <a:pt x="681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2" name="Google Shape;3474;p60"/>
            <p:cNvSpPr/>
            <p:nvPr/>
          </p:nvSpPr>
          <p:spPr>
            <a:xfrm>
              <a:off x="5521988" y="2318143"/>
              <a:ext cx="121598" cy="103393"/>
            </a:xfrm>
            <a:custGeom>
              <a:avLst/>
              <a:gdLst/>
              <a:ahLst/>
              <a:cxnLst/>
              <a:rect l="l" t="t" r="r" b="b"/>
              <a:pathLst>
                <a:path w="3794" h="3226" extrusionOk="0">
                  <a:moveTo>
                    <a:pt x="3794" y="1"/>
                  </a:moveTo>
                  <a:lnTo>
                    <a:pt x="3794" y="1"/>
                  </a:lnTo>
                  <a:cubicBezTo>
                    <a:pt x="3744" y="51"/>
                    <a:pt x="3693" y="84"/>
                    <a:pt x="3643" y="135"/>
                  </a:cubicBezTo>
                  <a:cubicBezTo>
                    <a:pt x="3560" y="218"/>
                    <a:pt x="3426" y="352"/>
                    <a:pt x="3259" y="502"/>
                  </a:cubicBezTo>
                  <a:cubicBezTo>
                    <a:pt x="2942" y="820"/>
                    <a:pt x="2474" y="1237"/>
                    <a:pt x="1956" y="1672"/>
                  </a:cubicBezTo>
                  <a:cubicBezTo>
                    <a:pt x="1421" y="2123"/>
                    <a:pt x="936" y="2507"/>
                    <a:pt x="569" y="2775"/>
                  </a:cubicBezTo>
                  <a:lnTo>
                    <a:pt x="151" y="3109"/>
                  </a:lnTo>
                  <a:cubicBezTo>
                    <a:pt x="101" y="3142"/>
                    <a:pt x="51" y="3192"/>
                    <a:pt x="1" y="3226"/>
                  </a:cubicBezTo>
                  <a:cubicBezTo>
                    <a:pt x="68" y="3209"/>
                    <a:pt x="118" y="3159"/>
                    <a:pt x="168" y="3125"/>
                  </a:cubicBezTo>
                  <a:cubicBezTo>
                    <a:pt x="268" y="3059"/>
                    <a:pt x="419" y="2958"/>
                    <a:pt x="602" y="2825"/>
                  </a:cubicBezTo>
                  <a:cubicBezTo>
                    <a:pt x="970" y="2557"/>
                    <a:pt x="1471" y="2173"/>
                    <a:pt x="1989" y="1739"/>
                  </a:cubicBezTo>
                  <a:cubicBezTo>
                    <a:pt x="2524" y="1287"/>
                    <a:pt x="2975" y="870"/>
                    <a:pt x="3292" y="552"/>
                  </a:cubicBezTo>
                  <a:cubicBezTo>
                    <a:pt x="3459" y="385"/>
                    <a:pt x="3576" y="252"/>
                    <a:pt x="3660" y="151"/>
                  </a:cubicBezTo>
                  <a:cubicBezTo>
                    <a:pt x="3710" y="101"/>
                    <a:pt x="3760" y="51"/>
                    <a:pt x="3794"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3" name="Google Shape;3475;p60"/>
            <p:cNvSpPr/>
            <p:nvPr/>
          </p:nvSpPr>
          <p:spPr>
            <a:xfrm>
              <a:off x="5799381" y="2310130"/>
              <a:ext cx="118393" cy="138200"/>
            </a:xfrm>
            <a:custGeom>
              <a:avLst/>
              <a:gdLst/>
              <a:ahLst/>
              <a:cxnLst/>
              <a:rect l="l" t="t" r="r" b="b"/>
              <a:pathLst>
                <a:path w="3694" h="4312" extrusionOk="0">
                  <a:moveTo>
                    <a:pt x="18" y="0"/>
                  </a:moveTo>
                  <a:cubicBezTo>
                    <a:pt x="18" y="0"/>
                    <a:pt x="18" y="0"/>
                    <a:pt x="18" y="0"/>
                  </a:cubicBezTo>
                  <a:cubicBezTo>
                    <a:pt x="1" y="17"/>
                    <a:pt x="820" y="986"/>
                    <a:pt x="1822" y="2172"/>
                  </a:cubicBezTo>
                  <a:cubicBezTo>
                    <a:pt x="2841" y="3359"/>
                    <a:pt x="3677" y="4311"/>
                    <a:pt x="3693" y="4311"/>
                  </a:cubicBezTo>
                  <a:cubicBezTo>
                    <a:pt x="3693" y="4294"/>
                    <a:pt x="2891" y="3325"/>
                    <a:pt x="1872" y="2122"/>
                  </a:cubicBezTo>
                  <a:cubicBezTo>
                    <a:pt x="878" y="946"/>
                    <a:pt x="49" y="0"/>
                    <a:pt x="1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4" name="Google Shape;3476;p60"/>
            <p:cNvSpPr/>
            <p:nvPr/>
          </p:nvSpPr>
          <p:spPr>
            <a:xfrm>
              <a:off x="5831527" y="2221223"/>
              <a:ext cx="137655" cy="79292"/>
            </a:xfrm>
            <a:custGeom>
              <a:avLst/>
              <a:gdLst/>
              <a:ahLst/>
              <a:cxnLst/>
              <a:rect l="l" t="t" r="r" b="b"/>
              <a:pathLst>
                <a:path w="4295" h="2474" extrusionOk="0">
                  <a:moveTo>
                    <a:pt x="0" y="1"/>
                  </a:moveTo>
                  <a:lnTo>
                    <a:pt x="0" y="1"/>
                  </a:lnTo>
                  <a:cubicBezTo>
                    <a:pt x="34" y="51"/>
                    <a:pt x="84" y="84"/>
                    <a:pt x="134" y="118"/>
                  </a:cubicBezTo>
                  <a:cubicBezTo>
                    <a:pt x="234" y="201"/>
                    <a:pt x="385" y="318"/>
                    <a:pt x="568" y="452"/>
                  </a:cubicBezTo>
                  <a:cubicBezTo>
                    <a:pt x="936" y="702"/>
                    <a:pt x="1454" y="1053"/>
                    <a:pt x="2039" y="1404"/>
                  </a:cubicBezTo>
                  <a:cubicBezTo>
                    <a:pt x="2640" y="1738"/>
                    <a:pt x="3208" y="2022"/>
                    <a:pt x="3609" y="2206"/>
                  </a:cubicBezTo>
                  <a:cubicBezTo>
                    <a:pt x="3810" y="2290"/>
                    <a:pt x="3994" y="2373"/>
                    <a:pt x="4111" y="2407"/>
                  </a:cubicBezTo>
                  <a:cubicBezTo>
                    <a:pt x="4161" y="2440"/>
                    <a:pt x="4228" y="2457"/>
                    <a:pt x="4294" y="2474"/>
                  </a:cubicBezTo>
                  <a:cubicBezTo>
                    <a:pt x="4228" y="2440"/>
                    <a:pt x="4178" y="2423"/>
                    <a:pt x="4111" y="2390"/>
                  </a:cubicBezTo>
                  <a:lnTo>
                    <a:pt x="3626" y="2156"/>
                  </a:lnTo>
                  <a:cubicBezTo>
                    <a:pt x="3225" y="1972"/>
                    <a:pt x="2674" y="1688"/>
                    <a:pt x="2072" y="1337"/>
                  </a:cubicBezTo>
                  <a:cubicBezTo>
                    <a:pt x="1487" y="1003"/>
                    <a:pt x="969" y="669"/>
                    <a:pt x="602" y="402"/>
                  </a:cubicBezTo>
                  <a:lnTo>
                    <a:pt x="151" y="101"/>
                  </a:lnTo>
                  <a:cubicBezTo>
                    <a:pt x="101" y="67"/>
                    <a:pt x="50" y="34"/>
                    <a:pt x="0"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5" name="Google Shape;3477;p60"/>
            <p:cNvSpPr/>
            <p:nvPr/>
          </p:nvSpPr>
          <p:spPr>
            <a:xfrm>
              <a:off x="5862038" y="2159111"/>
              <a:ext cx="13429" cy="96951"/>
            </a:xfrm>
            <a:custGeom>
              <a:avLst/>
              <a:gdLst/>
              <a:ahLst/>
              <a:cxnLst/>
              <a:rect l="l" t="t" r="r" b="b"/>
              <a:pathLst>
                <a:path w="419" h="3025" extrusionOk="0">
                  <a:moveTo>
                    <a:pt x="17" y="0"/>
                  </a:moveTo>
                  <a:lnTo>
                    <a:pt x="17" y="0"/>
                  </a:lnTo>
                  <a:cubicBezTo>
                    <a:pt x="1" y="0"/>
                    <a:pt x="68" y="686"/>
                    <a:pt x="168" y="1521"/>
                  </a:cubicBezTo>
                  <a:cubicBezTo>
                    <a:pt x="285" y="2356"/>
                    <a:pt x="385" y="3025"/>
                    <a:pt x="402" y="3025"/>
                  </a:cubicBezTo>
                  <a:cubicBezTo>
                    <a:pt x="418" y="3025"/>
                    <a:pt x="352" y="2356"/>
                    <a:pt x="235" y="1521"/>
                  </a:cubicBezTo>
                  <a:cubicBezTo>
                    <a:pt x="134" y="686"/>
                    <a:pt x="34" y="0"/>
                    <a:pt x="1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6" name="Google Shape;3478;p60"/>
            <p:cNvSpPr/>
            <p:nvPr/>
          </p:nvSpPr>
          <p:spPr>
            <a:xfrm>
              <a:off x="5692814" y="1811016"/>
              <a:ext cx="62690" cy="61632"/>
            </a:xfrm>
            <a:custGeom>
              <a:avLst/>
              <a:gdLst/>
              <a:ahLst/>
              <a:cxnLst/>
              <a:rect l="l" t="t" r="r" b="b"/>
              <a:pathLst>
                <a:path w="1956" h="1923" extrusionOk="0">
                  <a:moveTo>
                    <a:pt x="870" y="1"/>
                  </a:moveTo>
                  <a:lnTo>
                    <a:pt x="870" y="1"/>
                  </a:lnTo>
                  <a:cubicBezTo>
                    <a:pt x="853" y="18"/>
                    <a:pt x="820" y="51"/>
                    <a:pt x="803" y="68"/>
                  </a:cubicBezTo>
                  <a:lnTo>
                    <a:pt x="636" y="285"/>
                  </a:lnTo>
                  <a:lnTo>
                    <a:pt x="34" y="1020"/>
                  </a:lnTo>
                  <a:lnTo>
                    <a:pt x="1" y="1054"/>
                  </a:lnTo>
                  <a:lnTo>
                    <a:pt x="34" y="1070"/>
                  </a:lnTo>
                  <a:lnTo>
                    <a:pt x="987" y="1822"/>
                  </a:lnTo>
                  <a:lnTo>
                    <a:pt x="1070" y="1889"/>
                  </a:lnTo>
                  <a:lnTo>
                    <a:pt x="1104" y="1922"/>
                  </a:lnTo>
                  <a:lnTo>
                    <a:pt x="1120" y="1889"/>
                  </a:lnTo>
                  <a:lnTo>
                    <a:pt x="1939" y="853"/>
                  </a:lnTo>
                  <a:lnTo>
                    <a:pt x="1956" y="820"/>
                  </a:lnTo>
                  <a:lnTo>
                    <a:pt x="1939" y="803"/>
                  </a:lnTo>
                  <a:lnTo>
                    <a:pt x="1304" y="318"/>
                  </a:lnTo>
                  <a:lnTo>
                    <a:pt x="1120" y="185"/>
                  </a:lnTo>
                  <a:cubicBezTo>
                    <a:pt x="1104" y="168"/>
                    <a:pt x="1070" y="151"/>
                    <a:pt x="1053" y="135"/>
                  </a:cubicBezTo>
                  <a:lnTo>
                    <a:pt x="1053" y="135"/>
                  </a:lnTo>
                  <a:cubicBezTo>
                    <a:pt x="1053" y="151"/>
                    <a:pt x="1070" y="168"/>
                    <a:pt x="1104" y="201"/>
                  </a:cubicBezTo>
                  <a:lnTo>
                    <a:pt x="1271" y="335"/>
                  </a:lnTo>
                  <a:lnTo>
                    <a:pt x="1879" y="832"/>
                  </a:lnTo>
                  <a:lnTo>
                    <a:pt x="1879" y="832"/>
                  </a:lnTo>
                  <a:lnTo>
                    <a:pt x="1096" y="1823"/>
                  </a:lnTo>
                  <a:lnTo>
                    <a:pt x="1020" y="1772"/>
                  </a:lnTo>
                  <a:lnTo>
                    <a:pt x="92" y="1039"/>
                  </a:lnTo>
                  <a:lnTo>
                    <a:pt x="92" y="1039"/>
                  </a:lnTo>
                  <a:lnTo>
                    <a:pt x="669" y="302"/>
                  </a:lnTo>
                  <a:lnTo>
                    <a:pt x="820" y="84"/>
                  </a:lnTo>
                  <a:cubicBezTo>
                    <a:pt x="836" y="68"/>
                    <a:pt x="870" y="34"/>
                    <a:pt x="870"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17" name="Google Shape;3479;p60"/>
            <p:cNvSpPr/>
            <p:nvPr/>
          </p:nvSpPr>
          <p:spPr>
            <a:xfrm>
              <a:off x="5654258" y="2153630"/>
              <a:ext cx="177301" cy="153327"/>
            </a:xfrm>
            <a:custGeom>
              <a:avLst/>
              <a:gdLst/>
              <a:ahLst/>
              <a:cxnLst/>
              <a:rect l="l" t="t" r="r" b="b"/>
              <a:pathLst>
                <a:path w="5532" h="4784" extrusionOk="0">
                  <a:moveTo>
                    <a:pt x="3508" y="0"/>
                  </a:moveTo>
                  <a:cubicBezTo>
                    <a:pt x="3418" y="0"/>
                    <a:pt x="3326" y="46"/>
                    <a:pt x="3276" y="138"/>
                  </a:cubicBezTo>
                  <a:cubicBezTo>
                    <a:pt x="3209" y="339"/>
                    <a:pt x="3343" y="940"/>
                    <a:pt x="3777" y="1525"/>
                  </a:cubicBezTo>
                  <a:cubicBezTo>
                    <a:pt x="3777" y="1542"/>
                    <a:pt x="3777" y="1542"/>
                    <a:pt x="3794" y="1558"/>
                  </a:cubicBezTo>
                  <a:cubicBezTo>
                    <a:pt x="3981" y="1835"/>
                    <a:pt x="3863" y="1921"/>
                    <a:pt x="3640" y="1921"/>
                  </a:cubicBezTo>
                  <a:cubicBezTo>
                    <a:pt x="3365" y="1921"/>
                    <a:pt x="2929" y="1790"/>
                    <a:pt x="2708" y="1725"/>
                  </a:cubicBezTo>
                  <a:cubicBezTo>
                    <a:pt x="2348" y="1625"/>
                    <a:pt x="1369" y="1388"/>
                    <a:pt x="1019" y="1388"/>
                  </a:cubicBezTo>
                  <a:cubicBezTo>
                    <a:pt x="962" y="1388"/>
                    <a:pt x="922" y="1394"/>
                    <a:pt x="903" y="1408"/>
                  </a:cubicBezTo>
                  <a:cubicBezTo>
                    <a:pt x="703" y="1542"/>
                    <a:pt x="836" y="1775"/>
                    <a:pt x="1237" y="1892"/>
                  </a:cubicBezTo>
                  <a:cubicBezTo>
                    <a:pt x="1638" y="1993"/>
                    <a:pt x="2841" y="2394"/>
                    <a:pt x="2774" y="2611"/>
                  </a:cubicBezTo>
                  <a:cubicBezTo>
                    <a:pt x="2765" y="2640"/>
                    <a:pt x="2715" y="2652"/>
                    <a:pt x="2636" y="2652"/>
                  </a:cubicBezTo>
                  <a:cubicBezTo>
                    <a:pt x="2162" y="2652"/>
                    <a:pt x="652" y="2210"/>
                    <a:pt x="652" y="2210"/>
                  </a:cubicBezTo>
                  <a:cubicBezTo>
                    <a:pt x="652" y="2210"/>
                    <a:pt x="484" y="2123"/>
                    <a:pt x="340" y="2123"/>
                  </a:cubicBezTo>
                  <a:cubicBezTo>
                    <a:pt x="257" y="2123"/>
                    <a:pt x="182" y="2152"/>
                    <a:pt x="151" y="2243"/>
                  </a:cubicBezTo>
                  <a:cubicBezTo>
                    <a:pt x="1" y="2678"/>
                    <a:pt x="2223" y="3162"/>
                    <a:pt x="2440" y="3212"/>
                  </a:cubicBezTo>
                  <a:cubicBezTo>
                    <a:pt x="2576" y="3243"/>
                    <a:pt x="2535" y="3437"/>
                    <a:pt x="2414" y="3437"/>
                  </a:cubicBezTo>
                  <a:cubicBezTo>
                    <a:pt x="2402" y="3437"/>
                    <a:pt x="2388" y="3434"/>
                    <a:pt x="2373" y="3430"/>
                  </a:cubicBezTo>
                  <a:cubicBezTo>
                    <a:pt x="2249" y="3405"/>
                    <a:pt x="1188" y="3058"/>
                    <a:pt x="586" y="3058"/>
                  </a:cubicBezTo>
                  <a:cubicBezTo>
                    <a:pt x="377" y="3058"/>
                    <a:pt x="223" y="3100"/>
                    <a:pt x="185" y="3212"/>
                  </a:cubicBezTo>
                  <a:cubicBezTo>
                    <a:pt x="51" y="3563"/>
                    <a:pt x="2006" y="3630"/>
                    <a:pt x="2323" y="3981"/>
                  </a:cubicBezTo>
                  <a:cubicBezTo>
                    <a:pt x="2404" y="4071"/>
                    <a:pt x="2348" y="4100"/>
                    <a:pt x="2217" y="4100"/>
                  </a:cubicBezTo>
                  <a:cubicBezTo>
                    <a:pt x="1963" y="4100"/>
                    <a:pt x="1427" y="3988"/>
                    <a:pt x="1078" y="3988"/>
                  </a:cubicBezTo>
                  <a:cubicBezTo>
                    <a:pt x="905" y="3988"/>
                    <a:pt x="777" y="4016"/>
                    <a:pt x="753" y="4098"/>
                  </a:cubicBezTo>
                  <a:cubicBezTo>
                    <a:pt x="703" y="4215"/>
                    <a:pt x="703" y="4315"/>
                    <a:pt x="1772" y="4499"/>
                  </a:cubicBezTo>
                  <a:cubicBezTo>
                    <a:pt x="2674" y="4649"/>
                    <a:pt x="3593" y="4750"/>
                    <a:pt x="4512" y="4783"/>
                  </a:cubicBezTo>
                  <a:lnTo>
                    <a:pt x="5531" y="2243"/>
                  </a:lnTo>
                  <a:cubicBezTo>
                    <a:pt x="5364" y="2143"/>
                    <a:pt x="4830" y="1575"/>
                    <a:pt x="4629" y="1425"/>
                  </a:cubicBezTo>
                  <a:cubicBezTo>
                    <a:pt x="4445" y="1291"/>
                    <a:pt x="4295" y="1124"/>
                    <a:pt x="4161" y="940"/>
                  </a:cubicBezTo>
                  <a:cubicBezTo>
                    <a:pt x="4011" y="740"/>
                    <a:pt x="3894" y="522"/>
                    <a:pt x="3794" y="288"/>
                  </a:cubicBezTo>
                  <a:cubicBezTo>
                    <a:pt x="3794" y="272"/>
                    <a:pt x="3777" y="255"/>
                    <a:pt x="3777" y="238"/>
                  </a:cubicBezTo>
                  <a:cubicBezTo>
                    <a:pt x="3777" y="205"/>
                    <a:pt x="3760" y="171"/>
                    <a:pt x="3727" y="138"/>
                  </a:cubicBezTo>
                  <a:cubicBezTo>
                    <a:pt x="3685" y="46"/>
                    <a:pt x="3597" y="0"/>
                    <a:pt x="3508" y="0"/>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18" name="Google Shape;3480;p60"/>
            <p:cNvSpPr/>
            <p:nvPr/>
          </p:nvSpPr>
          <p:spPr>
            <a:xfrm>
              <a:off x="4442416" y="1656887"/>
              <a:ext cx="214767" cy="409086"/>
            </a:xfrm>
            <a:custGeom>
              <a:avLst/>
              <a:gdLst/>
              <a:ahLst/>
              <a:cxnLst/>
              <a:rect l="l" t="t" r="r" b="b"/>
              <a:pathLst>
                <a:path w="6701" h="12764" extrusionOk="0">
                  <a:moveTo>
                    <a:pt x="2898" y="0"/>
                  </a:moveTo>
                  <a:cubicBezTo>
                    <a:pt x="1925" y="0"/>
                    <a:pt x="949" y="226"/>
                    <a:pt x="50" y="683"/>
                  </a:cubicBezTo>
                  <a:cubicBezTo>
                    <a:pt x="50" y="683"/>
                    <a:pt x="0" y="4843"/>
                    <a:pt x="134" y="6665"/>
                  </a:cubicBezTo>
                  <a:cubicBezTo>
                    <a:pt x="268" y="8469"/>
                    <a:pt x="2089" y="8636"/>
                    <a:pt x="2089" y="8636"/>
                  </a:cubicBezTo>
                  <a:cubicBezTo>
                    <a:pt x="2089" y="8636"/>
                    <a:pt x="2122" y="9589"/>
                    <a:pt x="2139" y="10591"/>
                  </a:cubicBezTo>
                  <a:cubicBezTo>
                    <a:pt x="2189" y="11777"/>
                    <a:pt x="3158" y="12730"/>
                    <a:pt x="4345" y="12763"/>
                  </a:cubicBezTo>
                  <a:cubicBezTo>
                    <a:pt x="4355" y="12763"/>
                    <a:pt x="4365" y="12763"/>
                    <a:pt x="4375" y="12763"/>
                  </a:cubicBezTo>
                  <a:cubicBezTo>
                    <a:pt x="5614" y="12763"/>
                    <a:pt x="6617" y="11767"/>
                    <a:pt x="6634" y="10541"/>
                  </a:cubicBezTo>
                  <a:lnTo>
                    <a:pt x="6700" y="1268"/>
                  </a:lnTo>
                  <a:lnTo>
                    <a:pt x="6416" y="1084"/>
                  </a:lnTo>
                  <a:cubicBezTo>
                    <a:pt x="5360" y="364"/>
                    <a:pt x="4132" y="0"/>
                    <a:pt x="2898" y="0"/>
                  </a:cubicBezTo>
                  <a:close/>
                </a:path>
              </a:pathLst>
            </a:custGeom>
            <a:solidFill>
              <a:srgbClr val="B78876"/>
            </a:solidFill>
            <a:ln>
              <a:noFill/>
            </a:ln>
          </p:spPr>
          <p:txBody>
            <a:bodyPr spcFirstLastPara="1" wrap="square" lIns="121900" tIns="121900" rIns="121900" bIns="121900" anchor="ctr" anchorCtr="0">
              <a:noAutofit/>
            </a:bodyPr>
            <a:lstStyle/>
            <a:p>
              <a:pPr algn="l" rtl="0"/>
              <a:endParaRPr sz="2400"/>
            </a:p>
          </p:txBody>
        </p:sp>
        <p:sp>
          <p:nvSpPr>
            <p:cNvPr id="119" name="Google Shape;3481;p60"/>
            <p:cNvSpPr/>
            <p:nvPr/>
          </p:nvSpPr>
          <p:spPr>
            <a:xfrm>
              <a:off x="4486869" y="1764960"/>
              <a:ext cx="23044" cy="70959"/>
            </a:xfrm>
            <a:custGeom>
              <a:avLst/>
              <a:gdLst/>
              <a:ahLst/>
              <a:cxnLst/>
              <a:rect l="l" t="t" r="r" b="b"/>
              <a:pathLst>
                <a:path w="719" h="2214" extrusionOk="0">
                  <a:moveTo>
                    <a:pt x="667" y="1"/>
                  </a:moveTo>
                  <a:cubicBezTo>
                    <a:pt x="629" y="1"/>
                    <a:pt x="415" y="580"/>
                    <a:pt x="201" y="1321"/>
                  </a:cubicBezTo>
                  <a:lnTo>
                    <a:pt x="34" y="1839"/>
                  </a:lnTo>
                  <a:cubicBezTo>
                    <a:pt x="0" y="1922"/>
                    <a:pt x="0" y="2023"/>
                    <a:pt x="17" y="2106"/>
                  </a:cubicBezTo>
                  <a:cubicBezTo>
                    <a:pt x="34" y="2156"/>
                    <a:pt x="84" y="2190"/>
                    <a:pt x="134" y="2207"/>
                  </a:cubicBezTo>
                  <a:cubicBezTo>
                    <a:pt x="156" y="2207"/>
                    <a:pt x="186" y="2214"/>
                    <a:pt x="213" y="2214"/>
                  </a:cubicBezTo>
                  <a:cubicBezTo>
                    <a:pt x="227" y="2214"/>
                    <a:pt x="240" y="2212"/>
                    <a:pt x="251" y="2207"/>
                  </a:cubicBezTo>
                  <a:cubicBezTo>
                    <a:pt x="287" y="2211"/>
                    <a:pt x="324" y="2213"/>
                    <a:pt x="361" y="2213"/>
                  </a:cubicBezTo>
                  <a:cubicBezTo>
                    <a:pt x="464" y="2213"/>
                    <a:pt x="571" y="2198"/>
                    <a:pt x="668" y="2173"/>
                  </a:cubicBezTo>
                  <a:cubicBezTo>
                    <a:pt x="535" y="2123"/>
                    <a:pt x="384" y="2106"/>
                    <a:pt x="251" y="2106"/>
                  </a:cubicBezTo>
                  <a:cubicBezTo>
                    <a:pt x="184" y="2106"/>
                    <a:pt x="134" y="2106"/>
                    <a:pt x="134" y="2056"/>
                  </a:cubicBezTo>
                  <a:cubicBezTo>
                    <a:pt x="117" y="2006"/>
                    <a:pt x="134" y="1939"/>
                    <a:pt x="167" y="1872"/>
                  </a:cubicBezTo>
                  <a:lnTo>
                    <a:pt x="334" y="1354"/>
                  </a:lnTo>
                  <a:cubicBezTo>
                    <a:pt x="552" y="619"/>
                    <a:pt x="719" y="18"/>
                    <a:pt x="668" y="1"/>
                  </a:cubicBezTo>
                  <a:cubicBezTo>
                    <a:pt x="668" y="1"/>
                    <a:pt x="668" y="1"/>
                    <a:pt x="667"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0" name="Google Shape;3482;p60"/>
            <p:cNvSpPr/>
            <p:nvPr/>
          </p:nvSpPr>
          <p:spPr>
            <a:xfrm>
              <a:off x="4495971" y="1841559"/>
              <a:ext cx="43941" cy="23108"/>
            </a:xfrm>
            <a:custGeom>
              <a:avLst/>
              <a:gdLst/>
              <a:ahLst/>
              <a:cxnLst/>
              <a:rect l="l" t="t" r="r" b="b"/>
              <a:pathLst>
                <a:path w="1371" h="721" extrusionOk="0">
                  <a:moveTo>
                    <a:pt x="1203" y="0"/>
                  </a:moveTo>
                  <a:lnTo>
                    <a:pt x="1203" y="17"/>
                  </a:lnTo>
                  <a:cubicBezTo>
                    <a:pt x="819" y="201"/>
                    <a:pt x="418" y="334"/>
                    <a:pt x="0" y="435"/>
                  </a:cubicBezTo>
                  <a:cubicBezTo>
                    <a:pt x="141" y="623"/>
                    <a:pt x="349" y="720"/>
                    <a:pt x="565" y="720"/>
                  </a:cubicBezTo>
                  <a:cubicBezTo>
                    <a:pt x="655" y="720"/>
                    <a:pt x="747" y="703"/>
                    <a:pt x="836" y="669"/>
                  </a:cubicBezTo>
                  <a:cubicBezTo>
                    <a:pt x="1370" y="435"/>
                    <a:pt x="1203" y="0"/>
                    <a:pt x="1203" y="0"/>
                  </a:cubicBezTo>
                  <a:close/>
                </a:path>
              </a:pathLst>
            </a:custGeom>
            <a:solidFill>
              <a:srgbClr val="FFFFFF"/>
            </a:solidFill>
            <a:ln>
              <a:noFill/>
            </a:ln>
          </p:spPr>
          <p:txBody>
            <a:bodyPr spcFirstLastPara="1" wrap="square" lIns="121900" tIns="121900" rIns="121900" bIns="121900" anchor="ctr" anchorCtr="0">
              <a:noAutofit/>
            </a:bodyPr>
            <a:lstStyle/>
            <a:p>
              <a:pPr algn="l" rtl="0"/>
              <a:endParaRPr sz="2400"/>
            </a:p>
          </p:txBody>
        </p:sp>
        <p:sp>
          <p:nvSpPr>
            <p:cNvPr id="121" name="Google Shape;3483;p60"/>
            <p:cNvSpPr/>
            <p:nvPr/>
          </p:nvSpPr>
          <p:spPr>
            <a:xfrm>
              <a:off x="4509336" y="1906877"/>
              <a:ext cx="74484" cy="41312"/>
            </a:xfrm>
            <a:custGeom>
              <a:avLst/>
              <a:gdLst/>
              <a:ahLst/>
              <a:cxnLst/>
              <a:rect l="l" t="t" r="r" b="b"/>
              <a:pathLst>
                <a:path w="2324" h="1289" extrusionOk="0">
                  <a:moveTo>
                    <a:pt x="2323" y="1"/>
                  </a:moveTo>
                  <a:lnTo>
                    <a:pt x="2323" y="1"/>
                  </a:lnTo>
                  <a:cubicBezTo>
                    <a:pt x="1638" y="485"/>
                    <a:pt x="836" y="769"/>
                    <a:pt x="1" y="803"/>
                  </a:cubicBezTo>
                  <a:lnTo>
                    <a:pt x="34" y="1287"/>
                  </a:lnTo>
                  <a:cubicBezTo>
                    <a:pt x="68" y="1288"/>
                    <a:pt x="100" y="1289"/>
                    <a:pt x="133" y="1289"/>
                  </a:cubicBezTo>
                  <a:cubicBezTo>
                    <a:pt x="1856" y="1289"/>
                    <a:pt x="2323" y="1"/>
                    <a:pt x="2323" y="1"/>
                  </a:cubicBezTo>
                  <a:close/>
                </a:path>
              </a:pathLst>
            </a:custGeom>
            <a:solidFill>
              <a:srgbClr val="A36957"/>
            </a:solidFill>
            <a:ln>
              <a:noFill/>
            </a:ln>
          </p:spPr>
          <p:txBody>
            <a:bodyPr spcFirstLastPara="1" wrap="square" lIns="121900" tIns="121900" rIns="121900" bIns="121900" anchor="ctr" anchorCtr="0">
              <a:noAutofit/>
            </a:bodyPr>
            <a:lstStyle/>
            <a:p>
              <a:pPr algn="l" rtl="0"/>
              <a:endParaRPr sz="2400"/>
            </a:p>
          </p:txBody>
        </p:sp>
        <p:sp>
          <p:nvSpPr>
            <p:cNvPr id="122" name="Google Shape;3484;p60"/>
            <p:cNvSpPr/>
            <p:nvPr/>
          </p:nvSpPr>
          <p:spPr>
            <a:xfrm>
              <a:off x="4653401" y="1760665"/>
              <a:ext cx="40832" cy="66664"/>
            </a:xfrm>
            <a:custGeom>
              <a:avLst/>
              <a:gdLst/>
              <a:ahLst/>
              <a:cxnLst/>
              <a:rect l="l" t="t" r="r" b="b"/>
              <a:pathLst>
                <a:path w="1274" h="2080" extrusionOk="0">
                  <a:moveTo>
                    <a:pt x="336" y="0"/>
                  </a:moveTo>
                  <a:cubicBezTo>
                    <a:pt x="319" y="0"/>
                    <a:pt x="301" y="0"/>
                    <a:pt x="285" y="1"/>
                  </a:cubicBezTo>
                  <a:cubicBezTo>
                    <a:pt x="134" y="1"/>
                    <a:pt x="17" y="118"/>
                    <a:pt x="17" y="269"/>
                  </a:cubicBezTo>
                  <a:cubicBezTo>
                    <a:pt x="17" y="787"/>
                    <a:pt x="0" y="1990"/>
                    <a:pt x="17" y="2006"/>
                  </a:cubicBezTo>
                  <a:cubicBezTo>
                    <a:pt x="17" y="2024"/>
                    <a:pt x="185" y="2080"/>
                    <a:pt x="396" y="2080"/>
                  </a:cubicBezTo>
                  <a:cubicBezTo>
                    <a:pt x="768" y="2080"/>
                    <a:pt x="1274" y="1907"/>
                    <a:pt x="1220" y="1054"/>
                  </a:cubicBezTo>
                  <a:cubicBezTo>
                    <a:pt x="1173" y="165"/>
                    <a:pt x="673" y="0"/>
                    <a:pt x="336" y="0"/>
                  </a:cubicBezTo>
                  <a:close/>
                </a:path>
              </a:pathLst>
            </a:custGeom>
            <a:solidFill>
              <a:srgbClr val="B78876"/>
            </a:solidFill>
            <a:ln>
              <a:noFill/>
            </a:ln>
          </p:spPr>
          <p:txBody>
            <a:bodyPr spcFirstLastPara="1" wrap="square" lIns="121900" tIns="121900" rIns="121900" bIns="121900" anchor="ctr" anchorCtr="0">
              <a:noAutofit/>
            </a:bodyPr>
            <a:lstStyle/>
            <a:p>
              <a:pPr algn="l" rtl="0"/>
              <a:endParaRPr sz="2400"/>
            </a:p>
          </p:txBody>
        </p:sp>
        <p:sp>
          <p:nvSpPr>
            <p:cNvPr id="123" name="Google Shape;3485;p60"/>
            <p:cNvSpPr/>
            <p:nvPr/>
          </p:nvSpPr>
          <p:spPr>
            <a:xfrm>
              <a:off x="4663048" y="1774094"/>
              <a:ext cx="19294" cy="37563"/>
            </a:xfrm>
            <a:custGeom>
              <a:avLst/>
              <a:gdLst/>
              <a:ahLst/>
              <a:cxnLst/>
              <a:rect l="l" t="t" r="r" b="b"/>
              <a:pathLst>
                <a:path w="602" h="1172" extrusionOk="0">
                  <a:moveTo>
                    <a:pt x="217" y="0"/>
                  </a:moveTo>
                  <a:cubicBezTo>
                    <a:pt x="167" y="0"/>
                    <a:pt x="117" y="17"/>
                    <a:pt x="84" y="50"/>
                  </a:cubicBezTo>
                  <a:cubicBezTo>
                    <a:pt x="67" y="67"/>
                    <a:pt x="50" y="100"/>
                    <a:pt x="50" y="134"/>
                  </a:cubicBezTo>
                  <a:cubicBezTo>
                    <a:pt x="37" y="175"/>
                    <a:pt x="57" y="205"/>
                    <a:pt x="64" y="205"/>
                  </a:cubicBezTo>
                  <a:cubicBezTo>
                    <a:pt x="66" y="205"/>
                    <a:pt x="67" y="203"/>
                    <a:pt x="67" y="201"/>
                  </a:cubicBezTo>
                  <a:cubicBezTo>
                    <a:pt x="67" y="201"/>
                    <a:pt x="67" y="184"/>
                    <a:pt x="84" y="134"/>
                  </a:cubicBezTo>
                  <a:cubicBezTo>
                    <a:pt x="101" y="84"/>
                    <a:pt x="151" y="67"/>
                    <a:pt x="217" y="67"/>
                  </a:cubicBezTo>
                  <a:cubicBezTo>
                    <a:pt x="301" y="100"/>
                    <a:pt x="368" y="150"/>
                    <a:pt x="401" y="234"/>
                  </a:cubicBezTo>
                  <a:cubicBezTo>
                    <a:pt x="451" y="334"/>
                    <a:pt x="468" y="451"/>
                    <a:pt x="485" y="568"/>
                  </a:cubicBezTo>
                  <a:cubicBezTo>
                    <a:pt x="502" y="769"/>
                    <a:pt x="418" y="969"/>
                    <a:pt x="234" y="1103"/>
                  </a:cubicBezTo>
                  <a:cubicBezTo>
                    <a:pt x="209" y="1111"/>
                    <a:pt x="180" y="1115"/>
                    <a:pt x="151" y="1115"/>
                  </a:cubicBezTo>
                  <a:cubicBezTo>
                    <a:pt x="121" y="1115"/>
                    <a:pt x="92" y="1111"/>
                    <a:pt x="67" y="1103"/>
                  </a:cubicBezTo>
                  <a:cubicBezTo>
                    <a:pt x="34" y="1086"/>
                    <a:pt x="17" y="1069"/>
                    <a:pt x="0" y="1069"/>
                  </a:cubicBezTo>
                  <a:cubicBezTo>
                    <a:pt x="0" y="1069"/>
                    <a:pt x="0" y="1103"/>
                    <a:pt x="50" y="1136"/>
                  </a:cubicBezTo>
                  <a:cubicBezTo>
                    <a:pt x="92" y="1157"/>
                    <a:pt x="139" y="1171"/>
                    <a:pt x="186" y="1171"/>
                  </a:cubicBezTo>
                  <a:cubicBezTo>
                    <a:pt x="214" y="1171"/>
                    <a:pt x="242" y="1166"/>
                    <a:pt x="268" y="1153"/>
                  </a:cubicBezTo>
                  <a:cubicBezTo>
                    <a:pt x="468" y="1036"/>
                    <a:pt x="602" y="802"/>
                    <a:pt x="568" y="568"/>
                  </a:cubicBezTo>
                  <a:cubicBezTo>
                    <a:pt x="568" y="434"/>
                    <a:pt x="535" y="301"/>
                    <a:pt x="468" y="201"/>
                  </a:cubicBezTo>
                  <a:cubicBezTo>
                    <a:pt x="418" y="100"/>
                    <a:pt x="334" y="17"/>
                    <a:pt x="217" y="0"/>
                  </a:cubicBezTo>
                  <a:close/>
                </a:path>
              </a:pathLst>
            </a:custGeom>
            <a:solidFill>
              <a:srgbClr val="A36957"/>
            </a:solidFill>
            <a:ln>
              <a:noFill/>
            </a:ln>
          </p:spPr>
          <p:txBody>
            <a:bodyPr spcFirstLastPara="1" wrap="square" lIns="121900" tIns="121900" rIns="121900" bIns="121900" anchor="ctr" anchorCtr="0">
              <a:noAutofit/>
            </a:bodyPr>
            <a:lstStyle/>
            <a:p>
              <a:pPr algn="l" rtl="0"/>
              <a:endParaRPr sz="2400"/>
            </a:p>
          </p:txBody>
        </p:sp>
        <p:sp>
          <p:nvSpPr>
            <p:cNvPr id="124" name="Google Shape;3486;p60"/>
            <p:cNvSpPr/>
            <p:nvPr/>
          </p:nvSpPr>
          <p:spPr>
            <a:xfrm>
              <a:off x="4462222" y="1769254"/>
              <a:ext cx="16089" cy="15031"/>
            </a:xfrm>
            <a:custGeom>
              <a:avLst/>
              <a:gdLst/>
              <a:ahLst/>
              <a:cxnLst/>
              <a:rect l="l" t="t" r="r" b="b"/>
              <a:pathLst>
                <a:path w="502" h="469" extrusionOk="0">
                  <a:moveTo>
                    <a:pt x="251" y="1"/>
                  </a:moveTo>
                  <a:cubicBezTo>
                    <a:pt x="117" y="1"/>
                    <a:pt x="1" y="101"/>
                    <a:pt x="1" y="235"/>
                  </a:cubicBezTo>
                  <a:cubicBezTo>
                    <a:pt x="17" y="368"/>
                    <a:pt x="134" y="468"/>
                    <a:pt x="268" y="468"/>
                  </a:cubicBezTo>
                  <a:cubicBezTo>
                    <a:pt x="385" y="468"/>
                    <a:pt x="502" y="368"/>
                    <a:pt x="502" y="235"/>
                  </a:cubicBezTo>
                  <a:cubicBezTo>
                    <a:pt x="485" y="101"/>
                    <a:pt x="368" y="1"/>
                    <a:pt x="25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5" name="Google Shape;3487;p60"/>
            <p:cNvSpPr/>
            <p:nvPr/>
          </p:nvSpPr>
          <p:spPr>
            <a:xfrm>
              <a:off x="4448313" y="1759479"/>
              <a:ext cx="32146" cy="9807"/>
            </a:xfrm>
            <a:custGeom>
              <a:avLst/>
              <a:gdLst/>
              <a:ahLst/>
              <a:cxnLst/>
              <a:rect l="l" t="t" r="r" b="b"/>
              <a:pathLst>
                <a:path w="1003" h="306" extrusionOk="0">
                  <a:moveTo>
                    <a:pt x="551" y="1"/>
                  </a:moveTo>
                  <a:cubicBezTo>
                    <a:pt x="529" y="1"/>
                    <a:pt x="507" y="2"/>
                    <a:pt x="485" y="5"/>
                  </a:cubicBezTo>
                  <a:cubicBezTo>
                    <a:pt x="351" y="22"/>
                    <a:pt x="217" y="72"/>
                    <a:pt x="100" y="155"/>
                  </a:cubicBezTo>
                  <a:cubicBezTo>
                    <a:pt x="34" y="222"/>
                    <a:pt x="0" y="289"/>
                    <a:pt x="17" y="306"/>
                  </a:cubicBezTo>
                  <a:lnTo>
                    <a:pt x="17" y="289"/>
                  </a:lnTo>
                  <a:cubicBezTo>
                    <a:pt x="20" y="292"/>
                    <a:pt x="25" y="294"/>
                    <a:pt x="31" y="294"/>
                  </a:cubicBezTo>
                  <a:cubicBezTo>
                    <a:pt x="88" y="294"/>
                    <a:pt x="261" y="170"/>
                    <a:pt x="501" y="155"/>
                  </a:cubicBezTo>
                  <a:cubicBezTo>
                    <a:pt x="518" y="154"/>
                    <a:pt x="535" y="154"/>
                    <a:pt x="551" y="154"/>
                  </a:cubicBezTo>
                  <a:cubicBezTo>
                    <a:pt x="749" y="154"/>
                    <a:pt x="918" y="228"/>
                    <a:pt x="970" y="228"/>
                  </a:cubicBezTo>
                  <a:cubicBezTo>
                    <a:pt x="979" y="228"/>
                    <a:pt x="984" y="226"/>
                    <a:pt x="986" y="222"/>
                  </a:cubicBezTo>
                  <a:cubicBezTo>
                    <a:pt x="1003" y="205"/>
                    <a:pt x="969" y="155"/>
                    <a:pt x="869" y="105"/>
                  </a:cubicBezTo>
                  <a:cubicBezTo>
                    <a:pt x="771" y="36"/>
                    <a:pt x="662" y="1"/>
                    <a:pt x="55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6" name="Google Shape;3488;p60"/>
            <p:cNvSpPr/>
            <p:nvPr/>
          </p:nvSpPr>
          <p:spPr>
            <a:xfrm>
              <a:off x="4546290" y="1767652"/>
              <a:ext cx="16121" cy="15031"/>
            </a:xfrm>
            <a:custGeom>
              <a:avLst/>
              <a:gdLst/>
              <a:ahLst/>
              <a:cxnLst/>
              <a:rect l="l" t="t" r="r" b="b"/>
              <a:pathLst>
                <a:path w="503" h="469" extrusionOk="0">
                  <a:moveTo>
                    <a:pt x="235" y="1"/>
                  </a:moveTo>
                  <a:cubicBezTo>
                    <a:pt x="101" y="1"/>
                    <a:pt x="1" y="117"/>
                    <a:pt x="1" y="234"/>
                  </a:cubicBezTo>
                  <a:cubicBezTo>
                    <a:pt x="17" y="368"/>
                    <a:pt x="118" y="468"/>
                    <a:pt x="251" y="468"/>
                  </a:cubicBezTo>
                  <a:cubicBezTo>
                    <a:pt x="385" y="468"/>
                    <a:pt x="502" y="368"/>
                    <a:pt x="485" y="234"/>
                  </a:cubicBezTo>
                  <a:cubicBezTo>
                    <a:pt x="485" y="101"/>
                    <a:pt x="368" y="1"/>
                    <a:pt x="235"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7" name="Google Shape;3489;p60"/>
            <p:cNvSpPr/>
            <p:nvPr/>
          </p:nvSpPr>
          <p:spPr>
            <a:xfrm>
              <a:off x="4534527" y="1759479"/>
              <a:ext cx="31601" cy="9807"/>
            </a:xfrm>
            <a:custGeom>
              <a:avLst/>
              <a:gdLst/>
              <a:ahLst/>
              <a:cxnLst/>
              <a:rect l="l" t="t" r="r" b="b"/>
              <a:pathLst>
                <a:path w="986" h="306" extrusionOk="0">
                  <a:moveTo>
                    <a:pt x="535" y="1"/>
                  </a:moveTo>
                  <a:cubicBezTo>
                    <a:pt x="513" y="1"/>
                    <a:pt x="490" y="2"/>
                    <a:pt x="468" y="5"/>
                  </a:cubicBezTo>
                  <a:cubicBezTo>
                    <a:pt x="334" y="22"/>
                    <a:pt x="201" y="72"/>
                    <a:pt x="100" y="155"/>
                  </a:cubicBezTo>
                  <a:cubicBezTo>
                    <a:pt x="17" y="222"/>
                    <a:pt x="0" y="289"/>
                    <a:pt x="17" y="306"/>
                  </a:cubicBezTo>
                  <a:lnTo>
                    <a:pt x="17" y="289"/>
                  </a:lnTo>
                  <a:cubicBezTo>
                    <a:pt x="19" y="292"/>
                    <a:pt x="22" y="294"/>
                    <a:pt x="27" y="294"/>
                  </a:cubicBezTo>
                  <a:cubicBezTo>
                    <a:pt x="71" y="294"/>
                    <a:pt x="244" y="170"/>
                    <a:pt x="485" y="155"/>
                  </a:cubicBezTo>
                  <a:cubicBezTo>
                    <a:pt x="503" y="154"/>
                    <a:pt x="520" y="154"/>
                    <a:pt x="538" y="154"/>
                  </a:cubicBezTo>
                  <a:cubicBezTo>
                    <a:pt x="746" y="154"/>
                    <a:pt x="905" y="228"/>
                    <a:pt x="954" y="228"/>
                  </a:cubicBezTo>
                  <a:cubicBezTo>
                    <a:pt x="962" y="228"/>
                    <a:pt x="967" y="226"/>
                    <a:pt x="969" y="222"/>
                  </a:cubicBezTo>
                  <a:cubicBezTo>
                    <a:pt x="986" y="205"/>
                    <a:pt x="953" y="155"/>
                    <a:pt x="869" y="105"/>
                  </a:cubicBezTo>
                  <a:cubicBezTo>
                    <a:pt x="758" y="36"/>
                    <a:pt x="646" y="1"/>
                    <a:pt x="535"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8" name="Google Shape;3490;p60"/>
            <p:cNvSpPr/>
            <p:nvPr/>
          </p:nvSpPr>
          <p:spPr>
            <a:xfrm>
              <a:off x="4582698" y="1643330"/>
              <a:ext cx="92144" cy="161660"/>
            </a:xfrm>
            <a:custGeom>
              <a:avLst/>
              <a:gdLst/>
              <a:ahLst/>
              <a:cxnLst/>
              <a:rect l="l" t="t" r="r" b="b"/>
              <a:pathLst>
                <a:path w="2875" h="5044" extrusionOk="0">
                  <a:moveTo>
                    <a:pt x="962" y="0"/>
                  </a:moveTo>
                  <a:cubicBezTo>
                    <a:pt x="795" y="0"/>
                    <a:pt x="623" y="23"/>
                    <a:pt x="452" y="70"/>
                  </a:cubicBezTo>
                  <a:lnTo>
                    <a:pt x="252" y="471"/>
                  </a:lnTo>
                  <a:cubicBezTo>
                    <a:pt x="1" y="1056"/>
                    <a:pt x="118" y="1724"/>
                    <a:pt x="552" y="2175"/>
                  </a:cubicBezTo>
                  <a:cubicBezTo>
                    <a:pt x="753" y="2342"/>
                    <a:pt x="937" y="2509"/>
                    <a:pt x="1104" y="2710"/>
                  </a:cubicBezTo>
                  <a:cubicBezTo>
                    <a:pt x="1421" y="3128"/>
                    <a:pt x="1371" y="3712"/>
                    <a:pt x="1421" y="4247"/>
                  </a:cubicBezTo>
                  <a:cubicBezTo>
                    <a:pt x="1421" y="4498"/>
                    <a:pt x="1521" y="4732"/>
                    <a:pt x="1689" y="4915"/>
                  </a:cubicBezTo>
                  <a:cubicBezTo>
                    <a:pt x="1774" y="5001"/>
                    <a:pt x="1886" y="5043"/>
                    <a:pt x="1996" y="5043"/>
                  </a:cubicBezTo>
                  <a:cubicBezTo>
                    <a:pt x="2121" y="5043"/>
                    <a:pt x="2243" y="4989"/>
                    <a:pt x="2323" y="4882"/>
                  </a:cubicBezTo>
                  <a:cubicBezTo>
                    <a:pt x="2357" y="4815"/>
                    <a:pt x="2390" y="4748"/>
                    <a:pt x="2390" y="4665"/>
                  </a:cubicBezTo>
                  <a:cubicBezTo>
                    <a:pt x="2507" y="4080"/>
                    <a:pt x="2624" y="3495"/>
                    <a:pt x="2724" y="2910"/>
                  </a:cubicBezTo>
                  <a:cubicBezTo>
                    <a:pt x="2841" y="2459"/>
                    <a:pt x="2875" y="2008"/>
                    <a:pt x="2825" y="1557"/>
                  </a:cubicBezTo>
                  <a:cubicBezTo>
                    <a:pt x="2656" y="642"/>
                    <a:pt x="1859" y="0"/>
                    <a:pt x="96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29" name="Google Shape;3491;p60"/>
            <p:cNvSpPr/>
            <p:nvPr/>
          </p:nvSpPr>
          <p:spPr>
            <a:xfrm>
              <a:off x="4392674" y="1622529"/>
              <a:ext cx="222203" cy="99708"/>
            </a:xfrm>
            <a:custGeom>
              <a:avLst/>
              <a:gdLst/>
              <a:ahLst/>
              <a:cxnLst/>
              <a:rect l="l" t="t" r="r" b="b"/>
              <a:pathLst>
                <a:path w="6933" h="3111" extrusionOk="0">
                  <a:moveTo>
                    <a:pt x="1389" y="1"/>
                  </a:moveTo>
                  <a:cubicBezTo>
                    <a:pt x="1124" y="1"/>
                    <a:pt x="857" y="65"/>
                    <a:pt x="617" y="201"/>
                  </a:cubicBezTo>
                  <a:cubicBezTo>
                    <a:pt x="299" y="351"/>
                    <a:pt x="65" y="652"/>
                    <a:pt x="15" y="1003"/>
                  </a:cubicBezTo>
                  <a:cubicBezTo>
                    <a:pt x="0" y="1329"/>
                    <a:pt x="248" y="1655"/>
                    <a:pt x="526" y="1655"/>
                  </a:cubicBezTo>
                  <a:cubicBezTo>
                    <a:pt x="561" y="1655"/>
                    <a:pt x="597" y="1649"/>
                    <a:pt x="633" y="1638"/>
                  </a:cubicBezTo>
                  <a:lnTo>
                    <a:pt x="633" y="1638"/>
                  </a:lnTo>
                  <a:cubicBezTo>
                    <a:pt x="299" y="1755"/>
                    <a:pt x="166" y="2239"/>
                    <a:pt x="333" y="2574"/>
                  </a:cubicBezTo>
                  <a:cubicBezTo>
                    <a:pt x="489" y="2845"/>
                    <a:pt x="768" y="3006"/>
                    <a:pt x="1075" y="3006"/>
                  </a:cubicBezTo>
                  <a:cubicBezTo>
                    <a:pt x="1127" y="3006"/>
                    <a:pt x="1181" y="3001"/>
                    <a:pt x="1235" y="2991"/>
                  </a:cubicBezTo>
                  <a:cubicBezTo>
                    <a:pt x="1586" y="2925"/>
                    <a:pt x="1903" y="2724"/>
                    <a:pt x="2137" y="2440"/>
                  </a:cubicBezTo>
                  <a:cubicBezTo>
                    <a:pt x="2169" y="2821"/>
                    <a:pt x="2487" y="3111"/>
                    <a:pt x="2847" y="3111"/>
                  </a:cubicBezTo>
                  <a:cubicBezTo>
                    <a:pt x="2867" y="3111"/>
                    <a:pt x="2886" y="3110"/>
                    <a:pt x="2906" y="3108"/>
                  </a:cubicBezTo>
                  <a:cubicBezTo>
                    <a:pt x="3290" y="3058"/>
                    <a:pt x="3641" y="2908"/>
                    <a:pt x="3925" y="2657"/>
                  </a:cubicBezTo>
                  <a:cubicBezTo>
                    <a:pt x="4209" y="2407"/>
                    <a:pt x="4543" y="2206"/>
                    <a:pt x="4894" y="2089"/>
                  </a:cubicBezTo>
                  <a:cubicBezTo>
                    <a:pt x="5145" y="2056"/>
                    <a:pt x="5412" y="2039"/>
                    <a:pt x="5663" y="2039"/>
                  </a:cubicBezTo>
                  <a:cubicBezTo>
                    <a:pt x="5930" y="2022"/>
                    <a:pt x="6181" y="1872"/>
                    <a:pt x="6314" y="1655"/>
                  </a:cubicBezTo>
                  <a:cubicBezTo>
                    <a:pt x="6448" y="1404"/>
                    <a:pt x="6932" y="1120"/>
                    <a:pt x="6682" y="1120"/>
                  </a:cubicBezTo>
                  <a:lnTo>
                    <a:pt x="6465" y="752"/>
                  </a:lnTo>
                  <a:cubicBezTo>
                    <a:pt x="5963" y="652"/>
                    <a:pt x="5496" y="485"/>
                    <a:pt x="5061" y="251"/>
                  </a:cubicBezTo>
                  <a:cubicBezTo>
                    <a:pt x="4780" y="105"/>
                    <a:pt x="4461" y="35"/>
                    <a:pt x="4140" y="35"/>
                  </a:cubicBezTo>
                  <a:cubicBezTo>
                    <a:pt x="3984" y="35"/>
                    <a:pt x="3827" y="51"/>
                    <a:pt x="3674" y="84"/>
                  </a:cubicBezTo>
                  <a:cubicBezTo>
                    <a:pt x="3385" y="164"/>
                    <a:pt x="3097" y="352"/>
                    <a:pt x="2793" y="352"/>
                  </a:cubicBezTo>
                  <a:cubicBezTo>
                    <a:pt x="2781" y="352"/>
                    <a:pt x="2768" y="352"/>
                    <a:pt x="2755" y="351"/>
                  </a:cubicBezTo>
                  <a:cubicBezTo>
                    <a:pt x="2438" y="351"/>
                    <a:pt x="2171" y="168"/>
                    <a:pt x="1853" y="67"/>
                  </a:cubicBezTo>
                  <a:cubicBezTo>
                    <a:pt x="1703" y="24"/>
                    <a:pt x="1547" y="1"/>
                    <a:pt x="1389"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0" name="Google Shape;3492;p60"/>
            <p:cNvSpPr/>
            <p:nvPr/>
          </p:nvSpPr>
          <p:spPr>
            <a:xfrm>
              <a:off x="4483119" y="1667528"/>
              <a:ext cx="105509" cy="46505"/>
            </a:xfrm>
            <a:custGeom>
              <a:avLst/>
              <a:gdLst/>
              <a:ahLst/>
              <a:cxnLst/>
              <a:rect l="l" t="t" r="r" b="b"/>
              <a:pathLst>
                <a:path w="3292" h="1451" extrusionOk="0">
                  <a:moveTo>
                    <a:pt x="3258" y="0"/>
                  </a:moveTo>
                  <a:cubicBezTo>
                    <a:pt x="3258" y="0"/>
                    <a:pt x="3275" y="50"/>
                    <a:pt x="3258" y="150"/>
                  </a:cubicBezTo>
                  <a:cubicBezTo>
                    <a:pt x="3242" y="284"/>
                    <a:pt x="3192" y="418"/>
                    <a:pt x="3108" y="535"/>
                  </a:cubicBezTo>
                  <a:cubicBezTo>
                    <a:pt x="2974" y="702"/>
                    <a:pt x="2791" y="802"/>
                    <a:pt x="2590" y="819"/>
                  </a:cubicBezTo>
                  <a:cubicBezTo>
                    <a:pt x="2564" y="821"/>
                    <a:pt x="2538" y="821"/>
                    <a:pt x="2511" y="821"/>
                  </a:cubicBezTo>
                  <a:cubicBezTo>
                    <a:pt x="2296" y="821"/>
                    <a:pt x="2057" y="769"/>
                    <a:pt x="1805" y="769"/>
                  </a:cubicBezTo>
                  <a:cubicBezTo>
                    <a:pt x="1671" y="769"/>
                    <a:pt x="1537" y="802"/>
                    <a:pt x="1404" y="869"/>
                  </a:cubicBezTo>
                  <a:cubicBezTo>
                    <a:pt x="1287" y="919"/>
                    <a:pt x="1186" y="1003"/>
                    <a:pt x="1086" y="1069"/>
                  </a:cubicBezTo>
                  <a:cubicBezTo>
                    <a:pt x="986" y="1136"/>
                    <a:pt x="902" y="1203"/>
                    <a:pt x="802" y="1270"/>
                  </a:cubicBezTo>
                  <a:cubicBezTo>
                    <a:pt x="735" y="1320"/>
                    <a:pt x="635" y="1353"/>
                    <a:pt x="552" y="1387"/>
                  </a:cubicBezTo>
                  <a:cubicBezTo>
                    <a:pt x="485" y="1404"/>
                    <a:pt x="414" y="1412"/>
                    <a:pt x="343" y="1412"/>
                  </a:cubicBezTo>
                  <a:cubicBezTo>
                    <a:pt x="272" y="1412"/>
                    <a:pt x="201" y="1404"/>
                    <a:pt x="134" y="1387"/>
                  </a:cubicBezTo>
                  <a:cubicBezTo>
                    <a:pt x="84" y="1353"/>
                    <a:pt x="50" y="1337"/>
                    <a:pt x="0" y="1303"/>
                  </a:cubicBezTo>
                  <a:lnTo>
                    <a:pt x="0" y="1303"/>
                  </a:lnTo>
                  <a:cubicBezTo>
                    <a:pt x="0" y="1303"/>
                    <a:pt x="0" y="1320"/>
                    <a:pt x="34" y="1337"/>
                  </a:cubicBezTo>
                  <a:cubicBezTo>
                    <a:pt x="50" y="1370"/>
                    <a:pt x="84" y="1387"/>
                    <a:pt x="134" y="1404"/>
                  </a:cubicBezTo>
                  <a:cubicBezTo>
                    <a:pt x="212" y="1433"/>
                    <a:pt x="295" y="1451"/>
                    <a:pt x="377" y="1451"/>
                  </a:cubicBezTo>
                  <a:cubicBezTo>
                    <a:pt x="437" y="1451"/>
                    <a:pt x="496" y="1441"/>
                    <a:pt x="552" y="1420"/>
                  </a:cubicBezTo>
                  <a:cubicBezTo>
                    <a:pt x="652" y="1404"/>
                    <a:pt x="752" y="1370"/>
                    <a:pt x="836" y="1320"/>
                  </a:cubicBezTo>
                  <a:cubicBezTo>
                    <a:pt x="936" y="1253"/>
                    <a:pt x="1019" y="1186"/>
                    <a:pt x="1120" y="1120"/>
                  </a:cubicBezTo>
                  <a:cubicBezTo>
                    <a:pt x="1320" y="952"/>
                    <a:pt x="1554" y="852"/>
                    <a:pt x="1805" y="835"/>
                  </a:cubicBezTo>
                  <a:cubicBezTo>
                    <a:pt x="2042" y="835"/>
                    <a:pt x="2280" y="888"/>
                    <a:pt x="2506" y="888"/>
                  </a:cubicBezTo>
                  <a:cubicBezTo>
                    <a:pt x="2534" y="888"/>
                    <a:pt x="2562" y="887"/>
                    <a:pt x="2590" y="886"/>
                  </a:cubicBezTo>
                  <a:cubicBezTo>
                    <a:pt x="2707" y="869"/>
                    <a:pt x="2824" y="835"/>
                    <a:pt x="2924" y="769"/>
                  </a:cubicBezTo>
                  <a:cubicBezTo>
                    <a:pt x="3008" y="719"/>
                    <a:pt x="3075" y="652"/>
                    <a:pt x="3141" y="568"/>
                  </a:cubicBezTo>
                  <a:cubicBezTo>
                    <a:pt x="3225" y="451"/>
                    <a:pt x="3275" y="301"/>
                    <a:pt x="3292" y="150"/>
                  </a:cubicBezTo>
                  <a:cubicBezTo>
                    <a:pt x="3292" y="117"/>
                    <a:pt x="3275" y="67"/>
                    <a:pt x="3275" y="33"/>
                  </a:cubicBezTo>
                  <a:cubicBezTo>
                    <a:pt x="3275" y="17"/>
                    <a:pt x="3275" y="0"/>
                    <a:pt x="325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1" name="Google Shape;3493;p60"/>
            <p:cNvSpPr/>
            <p:nvPr/>
          </p:nvSpPr>
          <p:spPr>
            <a:xfrm>
              <a:off x="4590198" y="1626279"/>
              <a:ext cx="10224" cy="26281"/>
            </a:xfrm>
            <a:custGeom>
              <a:avLst/>
              <a:gdLst/>
              <a:ahLst/>
              <a:cxnLst/>
              <a:rect l="l" t="t" r="r" b="b"/>
              <a:pathLst>
                <a:path w="319" h="820" extrusionOk="0">
                  <a:moveTo>
                    <a:pt x="101" y="0"/>
                  </a:moveTo>
                  <a:lnTo>
                    <a:pt x="101" y="0"/>
                  </a:lnTo>
                  <a:cubicBezTo>
                    <a:pt x="1" y="301"/>
                    <a:pt x="84" y="619"/>
                    <a:pt x="318" y="819"/>
                  </a:cubicBezTo>
                  <a:cubicBezTo>
                    <a:pt x="151" y="585"/>
                    <a:pt x="84" y="285"/>
                    <a:pt x="10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2" name="Google Shape;3494;p60"/>
            <p:cNvSpPr/>
            <p:nvPr/>
          </p:nvSpPr>
          <p:spPr>
            <a:xfrm>
              <a:off x="4600935" y="1625734"/>
              <a:ext cx="14999" cy="27884"/>
            </a:xfrm>
            <a:custGeom>
              <a:avLst/>
              <a:gdLst/>
              <a:ahLst/>
              <a:cxnLst/>
              <a:rect l="l" t="t" r="r" b="b"/>
              <a:pathLst>
                <a:path w="468" h="870" extrusionOk="0">
                  <a:moveTo>
                    <a:pt x="451" y="1"/>
                  </a:moveTo>
                  <a:lnTo>
                    <a:pt x="451" y="1"/>
                  </a:lnTo>
                  <a:cubicBezTo>
                    <a:pt x="167" y="201"/>
                    <a:pt x="0" y="519"/>
                    <a:pt x="0" y="870"/>
                  </a:cubicBezTo>
                  <a:cubicBezTo>
                    <a:pt x="17" y="870"/>
                    <a:pt x="50" y="652"/>
                    <a:pt x="184" y="402"/>
                  </a:cubicBezTo>
                  <a:cubicBezTo>
                    <a:pt x="301" y="168"/>
                    <a:pt x="468" y="17"/>
                    <a:pt x="451"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3" name="Google Shape;3495;p60"/>
            <p:cNvSpPr/>
            <p:nvPr/>
          </p:nvSpPr>
          <p:spPr>
            <a:xfrm>
              <a:off x="4778171" y="2231928"/>
              <a:ext cx="199768" cy="229254"/>
            </a:xfrm>
            <a:custGeom>
              <a:avLst/>
              <a:gdLst/>
              <a:ahLst/>
              <a:cxnLst/>
              <a:rect l="l" t="t" r="r" b="b"/>
              <a:pathLst>
                <a:path w="6233" h="7153" extrusionOk="0">
                  <a:moveTo>
                    <a:pt x="3459" y="1"/>
                  </a:moveTo>
                  <a:lnTo>
                    <a:pt x="1" y="2056"/>
                  </a:lnTo>
                  <a:lnTo>
                    <a:pt x="1989" y="7152"/>
                  </a:lnTo>
                  <a:lnTo>
                    <a:pt x="6233" y="7152"/>
                  </a:lnTo>
                  <a:lnTo>
                    <a:pt x="3459" y="1"/>
                  </a:lnTo>
                  <a:close/>
                </a:path>
              </a:pathLst>
            </a:custGeom>
            <a:solidFill>
              <a:srgbClr val="B78876"/>
            </a:solidFill>
            <a:ln>
              <a:noFill/>
            </a:ln>
          </p:spPr>
          <p:txBody>
            <a:bodyPr spcFirstLastPara="1" wrap="square" lIns="121900" tIns="121900" rIns="121900" bIns="121900" anchor="ctr" anchorCtr="0">
              <a:noAutofit/>
            </a:bodyPr>
            <a:lstStyle/>
            <a:p>
              <a:pPr algn="l" rtl="0"/>
              <a:endParaRPr sz="2400"/>
            </a:p>
          </p:txBody>
        </p:sp>
        <p:sp>
          <p:nvSpPr>
            <p:cNvPr id="134" name="Google Shape;3496;p60"/>
            <p:cNvSpPr/>
            <p:nvPr/>
          </p:nvSpPr>
          <p:spPr>
            <a:xfrm>
              <a:off x="4092173" y="1735954"/>
              <a:ext cx="390978" cy="592540"/>
            </a:xfrm>
            <a:custGeom>
              <a:avLst/>
              <a:gdLst/>
              <a:ahLst/>
              <a:cxnLst/>
              <a:rect l="l" t="t" r="r" b="b"/>
              <a:pathLst>
                <a:path w="12199" h="18488" extrusionOk="0">
                  <a:moveTo>
                    <a:pt x="2227" y="1"/>
                  </a:moveTo>
                  <a:cubicBezTo>
                    <a:pt x="1732" y="1"/>
                    <a:pt x="1572" y="2498"/>
                    <a:pt x="1572" y="2744"/>
                  </a:cubicBezTo>
                  <a:cubicBezTo>
                    <a:pt x="1564" y="2828"/>
                    <a:pt x="1504" y="2866"/>
                    <a:pt x="1443" y="2866"/>
                  </a:cubicBezTo>
                  <a:cubicBezTo>
                    <a:pt x="1370" y="2866"/>
                    <a:pt x="1295" y="2811"/>
                    <a:pt x="1304" y="2711"/>
                  </a:cubicBezTo>
                  <a:cubicBezTo>
                    <a:pt x="1321" y="2510"/>
                    <a:pt x="1688" y="288"/>
                    <a:pt x="1154" y="188"/>
                  </a:cubicBezTo>
                  <a:cubicBezTo>
                    <a:pt x="1148" y="187"/>
                    <a:pt x="1142" y="186"/>
                    <a:pt x="1136" y="186"/>
                  </a:cubicBezTo>
                  <a:cubicBezTo>
                    <a:pt x="760" y="186"/>
                    <a:pt x="998" y="2333"/>
                    <a:pt x="669" y="2761"/>
                  </a:cubicBezTo>
                  <a:cubicBezTo>
                    <a:pt x="639" y="2798"/>
                    <a:pt x="615" y="2815"/>
                    <a:pt x="594" y="2815"/>
                  </a:cubicBezTo>
                  <a:cubicBezTo>
                    <a:pt x="386" y="2815"/>
                    <a:pt x="618" y="1050"/>
                    <a:pt x="268" y="990"/>
                  </a:cubicBezTo>
                  <a:cubicBezTo>
                    <a:pt x="253" y="988"/>
                    <a:pt x="237" y="986"/>
                    <a:pt x="223" y="986"/>
                  </a:cubicBezTo>
                  <a:cubicBezTo>
                    <a:pt x="95" y="986"/>
                    <a:pt x="1" y="1103"/>
                    <a:pt x="1" y="2226"/>
                  </a:cubicBezTo>
                  <a:cubicBezTo>
                    <a:pt x="1" y="2894"/>
                    <a:pt x="252" y="3897"/>
                    <a:pt x="168" y="5183"/>
                  </a:cubicBezTo>
                  <a:cubicBezTo>
                    <a:pt x="326" y="8765"/>
                    <a:pt x="156" y="18487"/>
                    <a:pt x="3697" y="18487"/>
                  </a:cubicBezTo>
                  <a:cubicBezTo>
                    <a:pt x="3906" y="18487"/>
                    <a:pt x="4127" y="18454"/>
                    <a:pt x="4362" y="18383"/>
                  </a:cubicBezTo>
                  <a:cubicBezTo>
                    <a:pt x="7269" y="17481"/>
                    <a:pt x="9926" y="15977"/>
                    <a:pt x="12198" y="13955"/>
                  </a:cubicBezTo>
                  <a:lnTo>
                    <a:pt x="9809" y="9678"/>
                  </a:lnTo>
                  <a:cubicBezTo>
                    <a:pt x="9809" y="9678"/>
                    <a:pt x="6133" y="13454"/>
                    <a:pt x="4562" y="13454"/>
                  </a:cubicBezTo>
                  <a:cubicBezTo>
                    <a:pt x="4044" y="13454"/>
                    <a:pt x="3627" y="7172"/>
                    <a:pt x="3627" y="5350"/>
                  </a:cubicBezTo>
                  <a:cubicBezTo>
                    <a:pt x="3710" y="5117"/>
                    <a:pt x="3827" y="4899"/>
                    <a:pt x="3978" y="4699"/>
                  </a:cubicBezTo>
                  <a:cubicBezTo>
                    <a:pt x="4111" y="4515"/>
                    <a:pt x="4262" y="4348"/>
                    <a:pt x="4445" y="4198"/>
                  </a:cubicBezTo>
                  <a:cubicBezTo>
                    <a:pt x="4663" y="4014"/>
                    <a:pt x="4897" y="3847"/>
                    <a:pt x="5164" y="3730"/>
                  </a:cubicBezTo>
                  <a:cubicBezTo>
                    <a:pt x="5414" y="3646"/>
                    <a:pt x="5431" y="3312"/>
                    <a:pt x="5197" y="3245"/>
                  </a:cubicBezTo>
                  <a:cubicBezTo>
                    <a:pt x="5172" y="3237"/>
                    <a:pt x="5141" y="3234"/>
                    <a:pt x="5104" y="3234"/>
                  </a:cubicBezTo>
                  <a:cubicBezTo>
                    <a:pt x="4822" y="3234"/>
                    <a:pt x="4224" y="3463"/>
                    <a:pt x="3677" y="3980"/>
                  </a:cubicBezTo>
                  <a:cubicBezTo>
                    <a:pt x="3567" y="4084"/>
                    <a:pt x="3483" y="4128"/>
                    <a:pt x="3418" y="4128"/>
                  </a:cubicBezTo>
                  <a:cubicBezTo>
                    <a:pt x="3120" y="4128"/>
                    <a:pt x="3251" y="3176"/>
                    <a:pt x="3293" y="2777"/>
                  </a:cubicBezTo>
                  <a:cubicBezTo>
                    <a:pt x="3359" y="2310"/>
                    <a:pt x="3476" y="822"/>
                    <a:pt x="3343" y="689"/>
                  </a:cubicBezTo>
                  <a:cubicBezTo>
                    <a:pt x="3289" y="640"/>
                    <a:pt x="3233" y="616"/>
                    <a:pt x="3177" y="616"/>
                  </a:cubicBezTo>
                  <a:cubicBezTo>
                    <a:pt x="3023" y="616"/>
                    <a:pt x="2878" y="801"/>
                    <a:pt x="2841" y="1157"/>
                  </a:cubicBezTo>
                  <a:cubicBezTo>
                    <a:pt x="2809" y="1633"/>
                    <a:pt x="2566" y="3013"/>
                    <a:pt x="2320" y="3013"/>
                  </a:cubicBezTo>
                  <a:cubicBezTo>
                    <a:pt x="2315" y="3013"/>
                    <a:pt x="2311" y="3012"/>
                    <a:pt x="2307" y="3011"/>
                  </a:cubicBezTo>
                  <a:cubicBezTo>
                    <a:pt x="2056" y="2978"/>
                    <a:pt x="2390" y="555"/>
                    <a:pt x="2390" y="555"/>
                  </a:cubicBezTo>
                  <a:cubicBezTo>
                    <a:pt x="2390" y="555"/>
                    <a:pt x="2541" y="54"/>
                    <a:pt x="2257" y="4"/>
                  </a:cubicBezTo>
                  <a:cubicBezTo>
                    <a:pt x="2247" y="2"/>
                    <a:pt x="2237" y="1"/>
                    <a:pt x="2227" y="1"/>
                  </a:cubicBezTo>
                  <a:close/>
                </a:path>
              </a:pathLst>
            </a:custGeom>
            <a:solidFill>
              <a:srgbClr val="B78876"/>
            </a:solidFill>
            <a:ln>
              <a:noFill/>
            </a:ln>
          </p:spPr>
          <p:txBody>
            <a:bodyPr spcFirstLastPara="1" wrap="square" lIns="121900" tIns="121900" rIns="121900" bIns="121900" anchor="ctr" anchorCtr="0">
              <a:noAutofit/>
            </a:bodyPr>
            <a:lstStyle/>
            <a:p>
              <a:pPr algn="l" rtl="0"/>
              <a:endParaRPr sz="2400"/>
            </a:p>
          </p:txBody>
        </p:sp>
        <p:sp>
          <p:nvSpPr>
            <p:cNvPr id="135" name="Google Shape;3497;p60"/>
            <p:cNvSpPr/>
            <p:nvPr/>
          </p:nvSpPr>
          <p:spPr>
            <a:xfrm>
              <a:off x="4735321" y="2154303"/>
              <a:ext cx="13974" cy="125860"/>
            </a:xfrm>
            <a:custGeom>
              <a:avLst/>
              <a:gdLst/>
              <a:ahLst/>
              <a:cxnLst/>
              <a:rect l="l" t="t" r="r" b="b"/>
              <a:pathLst>
                <a:path w="436" h="3927" extrusionOk="0">
                  <a:moveTo>
                    <a:pt x="1" y="0"/>
                  </a:moveTo>
                  <a:cubicBezTo>
                    <a:pt x="1" y="50"/>
                    <a:pt x="1" y="100"/>
                    <a:pt x="18" y="150"/>
                  </a:cubicBezTo>
                  <a:cubicBezTo>
                    <a:pt x="34" y="267"/>
                    <a:pt x="51" y="418"/>
                    <a:pt x="68" y="568"/>
                  </a:cubicBezTo>
                  <a:cubicBezTo>
                    <a:pt x="135" y="936"/>
                    <a:pt x="201" y="1420"/>
                    <a:pt x="252" y="1955"/>
                  </a:cubicBezTo>
                  <a:cubicBezTo>
                    <a:pt x="318" y="2506"/>
                    <a:pt x="352" y="2991"/>
                    <a:pt x="385" y="3342"/>
                  </a:cubicBezTo>
                  <a:cubicBezTo>
                    <a:pt x="385" y="3509"/>
                    <a:pt x="402" y="3659"/>
                    <a:pt x="402" y="3776"/>
                  </a:cubicBezTo>
                  <a:cubicBezTo>
                    <a:pt x="402" y="3826"/>
                    <a:pt x="419" y="3876"/>
                    <a:pt x="435" y="3927"/>
                  </a:cubicBezTo>
                  <a:cubicBezTo>
                    <a:pt x="435" y="3876"/>
                    <a:pt x="435" y="3826"/>
                    <a:pt x="435" y="3776"/>
                  </a:cubicBezTo>
                  <a:cubicBezTo>
                    <a:pt x="435" y="3676"/>
                    <a:pt x="435" y="3526"/>
                    <a:pt x="435" y="3342"/>
                  </a:cubicBezTo>
                  <a:cubicBezTo>
                    <a:pt x="419" y="2991"/>
                    <a:pt x="385" y="2490"/>
                    <a:pt x="318" y="1955"/>
                  </a:cubicBezTo>
                  <a:cubicBezTo>
                    <a:pt x="268" y="1404"/>
                    <a:pt x="185" y="919"/>
                    <a:pt x="118" y="568"/>
                  </a:cubicBezTo>
                  <a:cubicBezTo>
                    <a:pt x="84" y="384"/>
                    <a:pt x="51" y="251"/>
                    <a:pt x="34" y="150"/>
                  </a:cubicBezTo>
                  <a:cubicBezTo>
                    <a:pt x="34" y="100"/>
                    <a:pt x="18" y="50"/>
                    <a:pt x="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6" name="Google Shape;3498;p60"/>
            <p:cNvSpPr/>
            <p:nvPr/>
          </p:nvSpPr>
          <p:spPr>
            <a:xfrm>
              <a:off x="4257135" y="1985432"/>
              <a:ext cx="665134" cy="477865"/>
            </a:xfrm>
            <a:custGeom>
              <a:avLst/>
              <a:gdLst/>
              <a:ahLst/>
              <a:cxnLst/>
              <a:rect l="l" t="t" r="r" b="b"/>
              <a:pathLst>
                <a:path w="20753" h="14910" extrusionOk="0">
                  <a:moveTo>
                    <a:pt x="12572" y="0"/>
                  </a:moveTo>
                  <a:cubicBezTo>
                    <a:pt x="12408" y="0"/>
                    <a:pt x="12314" y="6"/>
                    <a:pt x="12314" y="6"/>
                  </a:cubicBezTo>
                  <a:lnTo>
                    <a:pt x="10059" y="1543"/>
                  </a:lnTo>
                  <a:lnTo>
                    <a:pt x="7970" y="89"/>
                  </a:lnTo>
                  <a:cubicBezTo>
                    <a:pt x="6867" y="206"/>
                    <a:pt x="5781" y="524"/>
                    <a:pt x="4762" y="1025"/>
                  </a:cubicBezTo>
                  <a:lnTo>
                    <a:pt x="4662" y="1042"/>
                  </a:lnTo>
                  <a:lnTo>
                    <a:pt x="4662" y="1075"/>
                  </a:lnTo>
                  <a:cubicBezTo>
                    <a:pt x="3425" y="1710"/>
                    <a:pt x="1671" y="3281"/>
                    <a:pt x="0" y="4785"/>
                  </a:cubicBezTo>
                  <a:lnTo>
                    <a:pt x="1938" y="6673"/>
                  </a:lnTo>
                  <a:lnTo>
                    <a:pt x="4060" y="8661"/>
                  </a:lnTo>
                  <a:cubicBezTo>
                    <a:pt x="4155" y="8649"/>
                    <a:pt x="4241" y="8637"/>
                    <a:pt x="4325" y="8637"/>
                  </a:cubicBezTo>
                  <a:cubicBezTo>
                    <a:pt x="4359" y="8637"/>
                    <a:pt x="4394" y="8639"/>
                    <a:pt x="4428" y="8644"/>
                  </a:cubicBezTo>
                  <a:cubicBezTo>
                    <a:pt x="4461" y="8845"/>
                    <a:pt x="4027" y="14843"/>
                    <a:pt x="4027" y="14843"/>
                  </a:cubicBezTo>
                  <a:lnTo>
                    <a:pt x="15740" y="14910"/>
                  </a:lnTo>
                  <a:lnTo>
                    <a:pt x="15339" y="12437"/>
                  </a:lnTo>
                  <a:cubicBezTo>
                    <a:pt x="15456" y="11251"/>
                    <a:pt x="15439" y="10081"/>
                    <a:pt x="15322" y="8912"/>
                  </a:cubicBezTo>
                  <a:lnTo>
                    <a:pt x="15322" y="8912"/>
                  </a:lnTo>
                  <a:lnTo>
                    <a:pt x="15923" y="10516"/>
                  </a:lnTo>
                  <a:lnTo>
                    <a:pt x="20752" y="8093"/>
                  </a:lnTo>
                  <a:cubicBezTo>
                    <a:pt x="20752" y="8093"/>
                    <a:pt x="18998" y="3414"/>
                    <a:pt x="17527" y="1810"/>
                  </a:cubicBezTo>
                  <a:cubicBezTo>
                    <a:pt x="15982" y="140"/>
                    <a:pt x="13392" y="0"/>
                    <a:pt x="12572" y="0"/>
                  </a:cubicBez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137" name="Google Shape;3499;p60"/>
            <p:cNvSpPr/>
            <p:nvPr/>
          </p:nvSpPr>
          <p:spPr>
            <a:xfrm>
              <a:off x="4508823" y="1960977"/>
              <a:ext cx="154257" cy="130155"/>
            </a:xfrm>
            <a:custGeom>
              <a:avLst/>
              <a:gdLst/>
              <a:ahLst/>
              <a:cxnLst/>
              <a:rect l="l" t="t" r="r" b="b"/>
              <a:pathLst>
                <a:path w="4813" h="4061" extrusionOk="0">
                  <a:moveTo>
                    <a:pt x="4562" y="0"/>
                  </a:moveTo>
                  <a:cubicBezTo>
                    <a:pt x="2791" y="201"/>
                    <a:pt x="2189" y="2223"/>
                    <a:pt x="2189" y="2223"/>
                  </a:cubicBezTo>
                  <a:cubicBezTo>
                    <a:pt x="1862" y="305"/>
                    <a:pt x="384" y="199"/>
                    <a:pt x="62" y="199"/>
                  </a:cubicBezTo>
                  <a:cubicBezTo>
                    <a:pt x="22" y="199"/>
                    <a:pt x="0" y="201"/>
                    <a:pt x="0" y="201"/>
                  </a:cubicBezTo>
                  <a:lnTo>
                    <a:pt x="0" y="819"/>
                  </a:lnTo>
                  <a:lnTo>
                    <a:pt x="318" y="2741"/>
                  </a:lnTo>
                  <a:lnTo>
                    <a:pt x="1303" y="3860"/>
                  </a:lnTo>
                  <a:lnTo>
                    <a:pt x="2189" y="4060"/>
                  </a:lnTo>
                  <a:cubicBezTo>
                    <a:pt x="2189" y="4060"/>
                    <a:pt x="3726" y="3609"/>
                    <a:pt x="3860" y="3593"/>
                  </a:cubicBezTo>
                  <a:cubicBezTo>
                    <a:pt x="3977" y="3576"/>
                    <a:pt x="4812" y="953"/>
                    <a:pt x="4812" y="953"/>
                  </a:cubicBezTo>
                  <a:lnTo>
                    <a:pt x="4562" y="0"/>
                  </a:lnTo>
                  <a:close/>
                </a:path>
              </a:pathLst>
            </a:custGeom>
            <a:solidFill>
              <a:srgbClr val="455A64"/>
            </a:solidFill>
            <a:ln>
              <a:noFill/>
            </a:ln>
          </p:spPr>
          <p:txBody>
            <a:bodyPr spcFirstLastPara="1" wrap="square" lIns="121900" tIns="121900" rIns="121900" bIns="121900" anchor="ctr" anchorCtr="0">
              <a:noAutofit/>
            </a:bodyPr>
            <a:lstStyle/>
            <a:p>
              <a:pPr algn="l" rtl="0"/>
              <a:endParaRPr sz="2400"/>
            </a:p>
          </p:txBody>
        </p:sp>
        <p:sp>
          <p:nvSpPr>
            <p:cNvPr id="138" name="Google Shape;3500;p60"/>
            <p:cNvSpPr/>
            <p:nvPr/>
          </p:nvSpPr>
          <p:spPr>
            <a:xfrm>
              <a:off x="4591833" y="1988829"/>
              <a:ext cx="72850" cy="56248"/>
            </a:xfrm>
            <a:custGeom>
              <a:avLst/>
              <a:gdLst/>
              <a:ahLst/>
              <a:cxnLst/>
              <a:rect l="l" t="t" r="r" b="b"/>
              <a:pathLst>
                <a:path w="2273" h="1755" extrusionOk="0">
                  <a:moveTo>
                    <a:pt x="2272" y="0"/>
                  </a:moveTo>
                  <a:cubicBezTo>
                    <a:pt x="2222" y="34"/>
                    <a:pt x="2189" y="50"/>
                    <a:pt x="2155" y="84"/>
                  </a:cubicBezTo>
                  <a:cubicBezTo>
                    <a:pt x="2072" y="151"/>
                    <a:pt x="1972" y="251"/>
                    <a:pt x="1855" y="368"/>
                  </a:cubicBezTo>
                  <a:cubicBezTo>
                    <a:pt x="1537" y="685"/>
                    <a:pt x="1270" y="1019"/>
                    <a:pt x="1036" y="1404"/>
                  </a:cubicBezTo>
                  <a:cubicBezTo>
                    <a:pt x="994" y="1487"/>
                    <a:pt x="953" y="1558"/>
                    <a:pt x="911" y="1628"/>
                  </a:cubicBezTo>
                  <a:lnTo>
                    <a:pt x="911" y="1628"/>
                  </a:lnTo>
                  <a:cubicBezTo>
                    <a:pt x="705" y="1262"/>
                    <a:pt x="530" y="944"/>
                    <a:pt x="401" y="719"/>
                  </a:cubicBezTo>
                  <a:cubicBezTo>
                    <a:pt x="368" y="652"/>
                    <a:pt x="317" y="602"/>
                    <a:pt x="267" y="568"/>
                  </a:cubicBezTo>
                  <a:cubicBezTo>
                    <a:pt x="217" y="552"/>
                    <a:pt x="167" y="535"/>
                    <a:pt x="117" y="535"/>
                  </a:cubicBezTo>
                  <a:cubicBezTo>
                    <a:pt x="33" y="535"/>
                    <a:pt x="0" y="585"/>
                    <a:pt x="17" y="585"/>
                  </a:cubicBezTo>
                  <a:cubicBezTo>
                    <a:pt x="50" y="568"/>
                    <a:pt x="84" y="552"/>
                    <a:pt x="117" y="552"/>
                  </a:cubicBezTo>
                  <a:cubicBezTo>
                    <a:pt x="167" y="568"/>
                    <a:pt x="201" y="585"/>
                    <a:pt x="251" y="602"/>
                  </a:cubicBezTo>
                  <a:cubicBezTo>
                    <a:pt x="284" y="635"/>
                    <a:pt x="334" y="685"/>
                    <a:pt x="368" y="735"/>
                  </a:cubicBezTo>
                  <a:lnTo>
                    <a:pt x="886" y="1704"/>
                  </a:lnTo>
                  <a:lnTo>
                    <a:pt x="902" y="1755"/>
                  </a:lnTo>
                  <a:lnTo>
                    <a:pt x="936" y="1704"/>
                  </a:lnTo>
                  <a:cubicBezTo>
                    <a:pt x="986" y="1621"/>
                    <a:pt x="1036" y="1521"/>
                    <a:pt x="1103" y="1437"/>
                  </a:cubicBezTo>
                  <a:cubicBezTo>
                    <a:pt x="1320" y="1069"/>
                    <a:pt x="1587" y="719"/>
                    <a:pt x="1888" y="401"/>
                  </a:cubicBezTo>
                  <a:cubicBezTo>
                    <a:pt x="2005" y="267"/>
                    <a:pt x="2105" y="184"/>
                    <a:pt x="2172" y="117"/>
                  </a:cubicBezTo>
                  <a:cubicBezTo>
                    <a:pt x="2206" y="84"/>
                    <a:pt x="2239" y="50"/>
                    <a:pt x="227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39" name="Google Shape;3501;p60"/>
            <p:cNvSpPr/>
            <p:nvPr/>
          </p:nvSpPr>
          <p:spPr>
            <a:xfrm>
              <a:off x="4505073" y="1992579"/>
              <a:ext cx="58395" cy="44453"/>
            </a:xfrm>
            <a:custGeom>
              <a:avLst/>
              <a:gdLst/>
              <a:ahLst/>
              <a:cxnLst/>
              <a:rect l="l" t="t" r="r" b="b"/>
              <a:pathLst>
                <a:path w="1822" h="1387" extrusionOk="0">
                  <a:moveTo>
                    <a:pt x="0" y="0"/>
                  </a:moveTo>
                  <a:lnTo>
                    <a:pt x="0" y="0"/>
                  </a:lnTo>
                  <a:cubicBezTo>
                    <a:pt x="17" y="34"/>
                    <a:pt x="34" y="67"/>
                    <a:pt x="67" y="100"/>
                  </a:cubicBezTo>
                  <a:cubicBezTo>
                    <a:pt x="100" y="167"/>
                    <a:pt x="167" y="267"/>
                    <a:pt x="268" y="384"/>
                  </a:cubicBezTo>
                  <a:cubicBezTo>
                    <a:pt x="435" y="618"/>
                    <a:pt x="669" y="936"/>
                    <a:pt x="953" y="1287"/>
                  </a:cubicBezTo>
                  <a:lnTo>
                    <a:pt x="986" y="1337"/>
                  </a:lnTo>
                  <a:lnTo>
                    <a:pt x="1019" y="1387"/>
                  </a:lnTo>
                  <a:lnTo>
                    <a:pt x="1053" y="1337"/>
                  </a:lnTo>
                  <a:cubicBezTo>
                    <a:pt x="1120" y="1153"/>
                    <a:pt x="1170" y="952"/>
                    <a:pt x="1203" y="752"/>
                  </a:cubicBezTo>
                  <a:cubicBezTo>
                    <a:pt x="1220" y="602"/>
                    <a:pt x="1303" y="451"/>
                    <a:pt x="1420" y="351"/>
                  </a:cubicBezTo>
                  <a:cubicBezTo>
                    <a:pt x="1476" y="306"/>
                    <a:pt x="1539" y="284"/>
                    <a:pt x="1605" y="284"/>
                  </a:cubicBezTo>
                  <a:cubicBezTo>
                    <a:pt x="1638" y="284"/>
                    <a:pt x="1671" y="290"/>
                    <a:pt x="1704" y="301"/>
                  </a:cubicBezTo>
                  <a:cubicBezTo>
                    <a:pt x="1755" y="301"/>
                    <a:pt x="1788" y="318"/>
                    <a:pt x="1821" y="351"/>
                  </a:cubicBezTo>
                  <a:cubicBezTo>
                    <a:pt x="1821" y="351"/>
                    <a:pt x="1805" y="334"/>
                    <a:pt x="1805" y="318"/>
                  </a:cubicBezTo>
                  <a:cubicBezTo>
                    <a:pt x="1771" y="301"/>
                    <a:pt x="1755" y="284"/>
                    <a:pt x="1721" y="267"/>
                  </a:cubicBezTo>
                  <a:cubicBezTo>
                    <a:pt x="1682" y="256"/>
                    <a:pt x="1643" y="251"/>
                    <a:pt x="1605" y="251"/>
                  </a:cubicBezTo>
                  <a:cubicBezTo>
                    <a:pt x="1528" y="251"/>
                    <a:pt x="1454" y="273"/>
                    <a:pt x="1387" y="318"/>
                  </a:cubicBezTo>
                  <a:cubicBezTo>
                    <a:pt x="1253" y="418"/>
                    <a:pt x="1170" y="568"/>
                    <a:pt x="1136" y="735"/>
                  </a:cubicBezTo>
                  <a:cubicBezTo>
                    <a:pt x="1121" y="919"/>
                    <a:pt x="1078" y="1089"/>
                    <a:pt x="1006" y="1258"/>
                  </a:cubicBezTo>
                  <a:lnTo>
                    <a:pt x="1006" y="1258"/>
                  </a:lnTo>
                  <a:lnTo>
                    <a:pt x="1003" y="1253"/>
                  </a:lnTo>
                  <a:cubicBezTo>
                    <a:pt x="735" y="902"/>
                    <a:pt x="485" y="585"/>
                    <a:pt x="301" y="351"/>
                  </a:cubicBezTo>
                  <a:cubicBezTo>
                    <a:pt x="201" y="234"/>
                    <a:pt x="134" y="150"/>
                    <a:pt x="84" y="84"/>
                  </a:cubicBezTo>
                  <a:cubicBezTo>
                    <a:pt x="34" y="34"/>
                    <a:pt x="0" y="0"/>
                    <a:pt x="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40" name="Google Shape;3502;p60"/>
            <p:cNvSpPr/>
            <p:nvPr/>
          </p:nvSpPr>
          <p:spPr>
            <a:xfrm>
              <a:off x="4546290" y="2033795"/>
              <a:ext cx="30576" cy="427387"/>
            </a:xfrm>
            <a:custGeom>
              <a:avLst/>
              <a:gdLst/>
              <a:ahLst/>
              <a:cxnLst/>
              <a:rect l="l" t="t" r="r" b="b"/>
              <a:pathLst>
                <a:path w="954" h="13335" extrusionOk="0">
                  <a:moveTo>
                    <a:pt x="953" y="1"/>
                  </a:moveTo>
                  <a:cubicBezTo>
                    <a:pt x="936" y="17"/>
                    <a:pt x="936" y="51"/>
                    <a:pt x="936" y="101"/>
                  </a:cubicBezTo>
                  <a:cubicBezTo>
                    <a:pt x="936" y="184"/>
                    <a:pt x="920" y="318"/>
                    <a:pt x="903" y="485"/>
                  </a:cubicBezTo>
                  <a:cubicBezTo>
                    <a:pt x="870" y="836"/>
                    <a:pt x="836" y="1321"/>
                    <a:pt x="786" y="1922"/>
                  </a:cubicBezTo>
                  <a:cubicBezTo>
                    <a:pt x="703" y="3125"/>
                    <a:pt x="586" y="4796"/>
                    <a:pt x="452" y="6651"/>
                  </a:cubicBezTo>
                  <a:cubicBezTo>
                    <a:pt x="318" y="8489"/>
                    <a:pt x="201" y="10159"/>
                    <a:pt x="118" y="11379"/>
                  </a:cubicBezTo>
                  <a:cubicBezTo>
                    <a:pt x="84" y="11981"/>
                    <a:pt x="51" y="12465"/>
                    <a:pt x="34" y="12816"/>
                  </a:cubicBezTo>
                  <a:cubicBezTo>
                    <a:pt x="17" y="12966"/>
                    <a:pt x="17" y="13100"/>
                    <a:pt x="17" y="13200"/>
                  </a:cubicBezTo>
                  <a:cubicBezTo>
                    <a:pt x="34" y="13100"/>
                    <a:pt x="51" y="12966"/>
                    <a:pt x="51" y="12816"/>
                  </a:cubicBezTo>
                  <a:cubicBezTo>
                    <a:pt x="84" y="12465"/>
                    <a:pt x="118" y="11981"/>
                    <a:pt x="168" y="11379"/>
                  </a:cubicBezTo>
                  <a:cubicBezTo>
                    <a:pt x="251" y="10159"/>
                    <a:pt x="385" y="8489"/>
                    <a:pt x="519" y="6651"/>
                  </a:cubicBezTo>
                  <a:cubicBezTo>
                    <a:pt x="636" y="4813"/>
                    <a:pt x="753" y="3142"/>
                    <a:pt x="836" y="1922"/>
                  </a:cubicBezTo>
                  <a:cubicBezTo>
                    <a:pt x="870" y="1321"/>
                    <a:pt x="903" y="836"/>
                    <a:pt x="936" y="485"/>
                  </a:cubicBezTo>
                  <a:cubicBezTo>
                    <a:pt x="936" y="318"/>
                    <a:pt x="936" y="184"/>
                    <a:pt x="953" y="101"/>
                  </a:cubicBezTo>
                  <a:cubicBezTo>
                    <a:pt x="953" y="51"/>
                    <a:pt x="953" y="17"/>
                    <a:pt x="953" y="1"/>
                  </a:cubicBezTo>
                  <a:close/>
                  <a:moveTo>
                    <a:pt x="17" y="13200"/>
                  </a:moveTo>
                  <a:cubicBezTo>
                    <a:pt x="17" y="13234"/>
                    <a:pt x="1" y="13267"/>
                    <a:pt x="1" y="13301"/>
                  </a:cubicBezTo>
                  <a:cubicBezTo>
                    <a:pt x="1" y="13317"/>
                    <a:pt x="1" y="13317"/>
                    <a:pt x="1" y="13334"/>
                  </a:cubicBezTo>
                  <a:cubicBezTo>
                    <a:pt x="17" y="13317"/>
                    <a:pt x="17" y="13317"/>
                    <a:pt x="17" y="13301"/>
                  </a:cubicBezTo>
                  <a:cubicBezTo>
                    <a:pt x="17" y="13267"/>
                    <a:pt x="17" y="13234"/>
                    <a:pt x="17" y="1320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41" name="Google Shape;3503;p60"/>
            <p:cNvSpPr/>
            <p:nvPr/>
          </p:nvSpPr>
          <p:spPr>
            <a:xfrm>
              <a:off x="4399020" y="2096998"/>
              <a:ext cx="12884" cy="165506"/>
            </a:xfrm>
            <a:custGeom>
              <a:avLst/>
              <a:gdLst/>
              <a:ahLst/>
              <a:cxnLst/>
              <a:rect l="l" t="t" r="r" b="b"/>
              <a:pathLst>
                <a:path w="402" h="5164" extrusionOk="0">
                  <a:moveTo>
                    <a:pt x="402" y="0"/>
                  </a:moveTo>
                  <a:cubicBezTo>
                    <a:pt x="402" y="6"/>
                    <a:pt x="402" y="11"/>
                    <a:pt x="402" y="17"/>
                  </a:cubicBezTo>
                  <a:lnTo>
                    <a:pt x="402" y="17"/>
                  </a:lnTo>
                  <a:cubicBezTo>
                    <a:pt x="402" y="17"/>
                    <a:pt x="402" y="17"/>
                    <a:pt x="402" y="17"/>
                  </a:cubicBezTo>
                  <a:lnTo>
                    <a:pt x="402" y="0"/>
                  </a:lnTo>
                  <a:close/>
                  <a:moveTo>
                    <a:pt x="402" y="17"/>
                  </a:moveTo>
                  <a:cubicBezTo>
                    <a:pt x="385" y="67"/>
                    <a:pt x="369" y="134"/>
                    <a:pt x="369" y="201"/>
                  </a:cubicBezTo>
                  <a:cubicBezTo>
                    <a:pt x="352" y="334"/>
                    <a:pt x="318" y="518"/>
                    <a:pt x="302" y="752"/>
                  </a:cubicBezTo>
                  <a:cubicBezTo>
                    <a:pt x="252" y="1220"/>
                    <a:pt x="201" y="1872"/>
                    <a:pt x="168" y="2573"/>
                  </a:cubicBezTo>
                  <a:cubicBezTo>
                    <a:pt x="135" y="3292"/>
                    <a:pt x="101" y="3943"/>
                    <a:pt x="51" y="4395"/>
                  </a:cubicBezTo>
                  <a:cubicBezTo>
                    <a:pt x="34" y="4629"/>
                    <a:pt x="34" y="4812"/>
                    <a:pt x="18" y="4946"/>
                  </a:cubicBezTo>
                  <a:cubicBezTo>
                    <a:pt x="1" y="5013"/>
                    <a:pt x="1" y="5080"/>
                    <a:pt x="1" y="5163"/>
                  </a:cubicBezTo>
                  <a:cubicBezTo>
                    <a:pt x="18" y="5096"/>
                    <a:pt x="34" y="5030"/>
                    <a:pt x="34" y="4963"/>
                  </a:cubicBezTo>
                  <a:cubicBezTo>
                    <a:pt x="68" y="4829"/>
                    <a:pt x="84" y="4645"/>
                    <a:pt x="101" y="4411"/>
                  </a:cubicBezTo>
                  <a:cubicBezTo>
                    <a:pt x="151" y="3943"/>
                    <a:pt x="201" y="3292"/>
                    <a:pt x="235" y="2590"/>
                  </a:cubicBezTo>
                  <a:cubicBezTo>
                    <a:pt x="268" y="1872"/>
                    <a:pt x="318" y="1220"/>
                    <a:pt x="352" y="769"/>
                  </a:cubicBezTo>
                  <a:cubicBezTo>
                    <a:pt x="369" y="535"/>
                    <a:pt x="385" y="351"/>
                    <a:pt x="385" y="217"/>
                  </a:cubicBezTo>
                  <a:cubicBezTo>
                    <a:pt x="401" y="155"/>
                    <a:pt x="402" y="93"/>
                    <a:pt x="402" y="17"/>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42" name="Google Shape;3504;p60"/>
            <p:cNvSpPr/>
            <p:nvPr/>
          </p:nvSpPr>
          <p:spPr>
            <a:xfrm>
              <a:off x="4554879" y="2022546"/>
              <a:ext cx="43941" cy="53043"/>
            </a:xfrm>
            <a:custGeom>
              <a:avLst/>
              <a:gdLst/>
              <a:ahLst/>
              <a:cxnLst/>
              <a:rect l="l" t="t" r="r" b="b"/>
              <a:pathLst>
                <a:path w="1371" h="1655" extrusionOk="0">
                  <a:moveTo>
                    <a:pt x="618" y="1"/>
                  </a:moveTo>
                  <a:cubicBezTo>
                    <a:pt x="618" y="1"/>
                    <a:pt x="0" y="820"/>
                    <a:pt x="84" y="936"/>
                  </a:cubicBezTo>
                  <a:cubicBezTo>
                    <a:pt x="184" y="1053"/>
                    <a:pt x="618" y="1655"/>
                    <a:pt x="618" y="1655"/>
                  </a:cubicBezTo>
                  <a:lnTo>
                    <a:pt x="1003" y="1655"/>
                  </a:lnTo>
                  <a:cubicBezTo>
                    <a:pt x="1003" y="1655"/>
                    <a:pt x="1370" y="652"/>
                    <a:pt x="1270" y="519"/>
                  </a:cubicBezTo>
                  <a:cubicBezTo>
                    <a:pt x="1069" y="335"/>
                    <a:pt x="852" y="151"/>
                    <a:pt x="618" y="1"/>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43" name="Google Shape;3505;p60"/>
            <p:cNvSpPr/>
            <p:nvPr/>
          </p:nvSpPr>
          <p:spPr>
            <a:xfrm>
              <a:off x="4583788" y="2015046"/>
              <a:ext cx="31089" cy="33781"/>
            </a:xfrm>
            <a:custGeom>
              <a:avLst/>
              <a:gdLst/>
              <a:ahLst/>
              <a:cxnLst/>
              <a:rect l="l" t="t" r="r" b="b"/>
              <a:pathLst>
                <a:path w="970" h="1054" extrusionOk="0">
                  <a:moveTo>
                    <a:pt x="685" y="1"/>
                  </a:moveTo>
                  <a:lnTo>
                    <a:pt x="0" y="552"/>
                  </a:lnTo>
                  <a:lnTo>
                    <a:pt x="268" y="1054"/>
                  </a:lnTo>
                  <a:lnTo>
                    <a:pt x="969" y="536"/>
                  </a:lnTo>
                  <a:lnTo>
                    <a:pt x="685" y="1"/>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44" name="Google Shape;3506;p60"/>
            <p:cNvSpPr/>
            <p:nvPr/>
          </p:nvSpPr>
          <p:spPr>
            <a:xfrm>
              <a:off x="4540392" y="2006488"/>
              <a:ext cx="31633" cy="36441"/>
            </a:xfrm>
            <a:custGeom>
              <a:avLst/>
              <a:gdLst/>
              <a:ahLst/>
              <a:cxnLst/>
              <a:rect l="l" t="t" r="r" b="b"/>
              <a:pathLst>
                <a:path w="987" h="1137" extrusionOk="0">
                  <a:moveTo>
                    <a:pt x="185" y="1"/>
                  </a:moveTo>
                  <a:lnTo>
                    <a:pt x="1" y="619"/>
                  </a:lnTo>
                  <a:lnTo>
                    <a:pt x="636" y="1137"/>
                  </a:lnTo>
                  <a:lnTo>
                    <a:pt x="987" y="619"/>
                  </a:lnTo>
                  <a:lnTo>
                    <a:pt x="185" y="1"/>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45" name="Google Shape;3507;p60"/>
            <p:cNvSpPr/>
            <p:nvPr/>
          </p:nvSpPr>
          <p:spPr>
            <a:xfrm>
              <a:off x="4544142" y="2072351"/>
              <a:ext cx="70734" cy="375979"/>
            </a:xfrm>
            <a:custGeom>
              <a:avLst/>
              <a:gdLst/>
              <a:ahLst/>
              <a:cxnLst/>
              <a:rect l="l" t="t" r="r" b="b"/>
              <a:pathLst>
                <a:path w="2207" h="11731" extrusionOk="0">
                  <a:moveTo>
                    <a:pt x="1371" y="1"/>
                  </a:moveTo>
                  <a:lnTo>
                    <a:pt x="953" y="101"/>
                  </a:lnTo>
                  <a:lnTo>
                    <a:pt x="1" y="8723"/>
                  </a:lnTo>
                  <a:lnTo>
                    <a:pt x="953" y="11730"/>
                  </a:lnTo>
                  <a:lnTo>
                    <a:pt x="2206" y="8756"/>
                  </a:lnTo>
                  <a:lnTo>
                    <a:pt x="1371" y="1"/>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46" name="Google Shape;3508;p60"/>
            <p:cNvSpPr/>
            <p:nvPr/>
          </p:nvSpPr>
          <p:spPr>
            <a:xfrm>
              <a:off x="4729968" y="2018283"/>
              <a:ext cx="61087" cy="93201"/>
            </a:xfrm>
            <a:custGeom>
              <a:avLst/>
              <a:gdLst/>
              <a:ahLst/>
              <a:cxnLst/>
              <a:rect l="l" t="t" r="r" b="b"/>
              <a:pathLst>
                <a:path w="1906" h="2908" extrusionOk="0">
                  <a:moveTo>
                    <a:pt x="1509" y="0"/>
                  </a:moveTo>
                  <a:cubicBezTo>
                    <a:pt x="1462" y="0"/>
                    <a:pt x="1415" y="6"/>
                    <a:pt x="1371" y="17"/>
                  </a:cubicBezTo>
                  <a:cubicBezTo>
                    <a:pt x="1170" y="100"/>
                    <a:pt x="987" y="217"/>
                    <a:pt x="853" y="368"/>
                  </a:cubicBezTo>
                  <a:cubicBezTo>
                    <a:pt x="669" y="552"/>
                    <a:pt x="502" y="769"/>
                    <a:pt x="385" y="986"/>
                  </a:cubicBezTo>
                  <a:cubicBezTo>
                    <a:pt x="151" y="1404"/>
                    <a:pt x="18" y="1855"/>
                    <a:pt x="1" y="2323"/>
                  </a:cubicBezTo>
                  <a:cubicBezTo>
                    <a:pt x="1" y="2473"/>
                    <a:pt x="18" y="2607"/>
                    <a:pt x="34" y="2757"/>
                  </a:cubicBezTo>
                  <a:cubicBezTo>
                    <a:pt x="34" y="2807"/>
                    <a:pt x="51" y="2857"/>
                    <a:pt x="68" y="2907"/>
                  </a:cubicBezTo>
                  <a:cubicBezTo>
                    <a:pt x="84" y="2907"/>
                    <a:pt x="34" y="2690"/>
                    <a:pt x="51" y="2323"/>
                  </a:cubicBezTo>
                  <a:cubicBezTo>
                    <a:pt x="84" y="1871"/>
                    <a:pt x="218" y="1420"/>
                    <a:pt x="435" y="1019"/>
                  </a:cubicBezTo>
                  <a:cubicBezTo>
                    <a:pt x="569" y="802"/>
                    <a:pt x="719" y="602"/>
                    <a:pt x="886" y="418"/>
                  </a:cubicBezTo>
                  <a:cubicBezTo>
                    <a:pt x="1020" y="267"/>
                    <a:pt x="1187" y="150"/>
                    <a:pt x="1388" y="67"/>
                  </a:cubicBezTo>
                  <a:cubicBezTo>
                    <a:pt x="1436" y="53"/>
                    <a:pt x="1490" y="45"/>
                    <a:pt x="1545" y="45"/>
                  </a:cubicBezTo>
                  <a:cubicBezTo>
                    <a:pt x="1623" y="45"/>
                    <a:pt x="1703" y="61"/>
                    <a:pt x="1772" y="100"/>
                  </a:cubicBezTo>
                  <a:cubicBezTo>
                    <a:pt x="1822" y="117"/>
                    <a:pt x="1872" y="150"/>
                    <a:pt x="1906" y="184"/>
                  </a:cubicBezTo>
                  <a:cubicBezTo>
                    <a:pt x="1906" y="184"/>
                    <a:pt x="1906" y="167"/>
                    <a:pt x="1889" y="150"/>
                  </a:cubicBezTo>
                  <a:cubicBezTo>
                    <a:pt x="1855" y="117"/>
                    <a:pt x="1822" y="84"/>
                    <a:pt x="1789" y="67"/>
                  </a:cubicBezTo>
                  <a:cubicBezTo>
                    <a:pt x="1700" y="22"/>
                    <a:pt x="1603" y="0"/>
                    <a:pt x="1509"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47" name="Google Shape;3509;p60"/>
            <p:cNvSpPr/>
            <p:nvPr/>
          </p:nvSpPr>
          <p:spPr>
            <a:xfrm>
              <a:off x="4998804" y="1681437"/>
              <a:ext cx="301526" cy="425368"/>
            </a:xfrm>
            <a:custGeom>
              <a:avLst/>
              <a:gdLst/>
              <a:ahLst/>
              <a:cxnLst/>
              <a:rect l="l" t="t" r="r" b="b"/>
              <a:pathLst>
                <a:path w="9408" h="13272" extrusionOk="0">
                  <a:moveTo>
                    <a:pt x="2640" y="0"/>
                  </a:moveTo>
                  <a:cubicBezTo>
                    <a:pt x="1838" y="535"/>
                    <a:pt x="1220" y="1320"/>
                    <a:pt x="919" y="2239"/>
                  </a:cubicBezTo>
                  <a:cubicBezTo>
                    <a:pt x="602" y="3158"/>
                    <a:pt x="418" y="4094"/>
                    <a:pt x="351" y="5046"/>
                  </a:cubicBezTo>
                  <a:cubicBezTo>
                    <a:pt x="84" y="7569"/>
                    <a:pt x="1" y="10109"/>
                    <a:pt x="84" y="12632"/>
                  </a:cubicBezTo>
                  <a:cubicBezTo>
                    <a:pt x="2592" y="12957"/>
                    <a:pt x="5121" y="13272"/>
                    <a:pt x="7646" y="13272"/>
                  </a:cubicBezTo>
                  <a:cubicBezTo>
                    <a:pt x="8234" y="13272"/>
                    <a:pt x="8821" y="13255"/>
                    <a:pt x="9407" y="13217"/>
                  </a:cubicBezTo>
                  <a:cubicBezTo>
                    <a:pt x="8873" y="9658"/>
                    <a:pt x="8522" y="6116"/>
                    <a:pt x="8956" y="2540"/>
                  </a:cubicBezTo>
                  <a:lnTo>
                    <a:pt x="2640" y="0"/>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48" name="Google Shape;3510;p60"/>
            <p:cNvSpPr/>
            <p:nvPr/>
          </p:nvSpPr>
          <p:spPr>
            <a:xfrm>
              <a:off x="4764774" y="2011649"/>
              <a:ext cx="667826" cy="617123"/>
            </a:xfrm>
            <a:custGeom>
              <a:avLst/>
              <a:gdLst/>
              <a:ahLst/>
              <a:cxnLst/>
              <a:rect l="l" t="t" r="r" b="b"/>
              <a:pathLst>
                <a:path w="20837" h="19255" extrusionOk="0">
                  <a:moveTo>
                    <a:pt x="10486" y="0"/>
                  </a:moveTo>
                  <a:cubicBezTo>
                    <a:pt x="8537" y="0"/>
                    <a:pt x="6569" y="351"/>
                    <a:pt x="4495" y="1059"/>
                  </a:cubicBezTo>
                  <a:cubicBezTo>
                    <a:pt x="4495" y="1059"/>
                    <a:pt x="2674" y="1544"/>
                    <a:pt x="1789" y="3933"/>
                  </a:cubicBezTo>
                  <a:cubicBezTo>
                    <a:pt x="903" y="6322"/>
                    <a:pt x="1" y="9815"/>
                    <a:pt x="1" y="9815"/>
                  </a:cubicBezTo>
                  <a:lnTo>
                    <a:pt x="4094" y="11268"/>
                  </a:lnTo>
                  <a:lnTo>
                    <a:pt x="4128" y="10583"/>
                  </a:lnTo>
                  <a:lnTo>
                    <a:pt x="5030" y="14042"/>
                  </a:lnTo>
                  <a:lnTo>
                    <a:pt x="3042" y="19088"/>
                  </a:lnTo>
                  <a:lnTo>
                    <a:pt x="9976" y="19255"/>
                  </a:lnTo>
                  <a:lnTo>
                    <a:pt x="16893" y="19221"/>
                  </a:lnTo>
                  <a:lnTo>
                    <a:pt x="14638" y="14660"/>
                  </a:lnTo>
                  <a:lnTo>
                    <a:pt x="15490" y="11335"/>
                  </a:lnTo>
                  <a:cubicBezTo>
                    <a:pt x="15590" y="12037"/>
                    <a:pt x="15690" y="12655"/>
                    <a:pt x="15690" y="12655"/>
                  </a:cubicBezTo>
                  <a:lnTo>
                    <a:pt x="20519" y="12404"/>
                  </a:lnTo>
                  <a:cubicBezTo>
                    <a:pt x="20703" y="12388"/>
                    <a:pt x="20836" y="12221"/>
                    <a:pt x="20803" y="12053"/>
                  </a:cubicBezTo>
                  <a:lnTo>
                    <a:pt x="19867" y="5387"/>
                  </a:lnTo>
                  <a:cubicBezTo>
                    <a:pt x="19867" y="5387"/>
                    <a:pt x="19550" y="2296"/>
                    <a:pt x="16626" y="1143"/>
                  </a:cubicBezTo>
                  <a:cubicBezTo>
                    <a:pt x="16509" y="1093"/>
                    <a:pt x="16375" y="1059"/>
                    <a:pt x="16258" y="1009"/>
                  </a:cubicBezTo>
                  <a:cubicBezTo>
                    <a:pt x="14296" y="339"/>
                    <a:pt x="12400" y="0"/>
                    <a:pt x="10486" y="0"/>
                  </a:cubicBez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49" name="Google Shape;3511;p60"/>
            <p:cNvSpPr/>
            <p:nvPr/>
          </p:nvSpPr>
          <p:spPr>
            <a:xfrm>
              <a:off x="4738558" y="2325130"/>
              <a:ext cx="570330" cy="232170"/>
            </a:xfrm>
            <a:custGeom>
              <a:avLst/>
              <a:gdLst/>
              <a:ahLst/>
              <a:cxnLst/>
              <a:rect l="l" t="t" r="r" b="b"/>
              <a:pathLst>
                <a:path w="17795" h="7244" extrusionOk="0">
                  <a:moveTo>
                    <a:pt x="836" y="0"/>
                  </a:moveTo>
                  <a:lnTo>
                    <a:pt x="368" y="2172"/>
                  </a:lnTo>
                  <a:cubicBezTo>
                    <a:pt x="0" y="4094"/>
                    <a:pt x="1320" y="5915"/>
                    <a:pt x="3258" y="6182"/>
                  </a:cubicBezTo>
                  <a:lnTo>
                    <a:pt x="13350" y="7218"/>
                  </a:lnTo>
                  <a:cubicBezTo>
                    <a:pt x="13502" y="7235"/>
                    <a:pt x="13653" y="7244"/>
                    <a:pt x="13803" y="7244"/>
                  </a:cubicBezTo>
                  <a:cubicBezTo>
                    <a:pt x="15853" y="7244"/>
                    <a:pt x="17608" y="5678"/>
                    <a:pt x="17795" y="3576"/>
                  </a:cubicBezTo>
                  <a:lnTo>
                    <a:pt x="5063" y="2356"/>
                  </a:lnTo>
                  <a:lnTo>
                    <a:pt x="5146" y="1136"/>
                  </a:lnTo>
                  <a:lnTo>
                    <a:pt x="836" y="0"/>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50" name="Google Shape;3512;p60"/>
            <p:cNvSpPr/>
            <p:nvPr/>
          </p:nvSpPr>
          <p:spPr>
            <a:xfrm>
              <a:off x="5167483" y="2324969"/>
              <a:ext cx="185858" cy="116374"/>
            </a:xfrm>
            <a:custGeom>
              <a:avLst/>
              <a:gdLst/>
              <a:ahLst/>
              <a:cxnLst/>
              <a:rect l="l" t="t" r="r" b="b"/>
              <a:pathLst>
                <a:path w="5799" h="3631" extrusionOk="0">
                  <a:moveTo>
                    <a:pt x="4170" y="1"/>
                  </a:moveTo>
                  <a:cubicBezTo>
                    <a:pt x="3668" y="1"/>
                    <a:pt x="3200" y="5"/>
                    <a:pt x="3058" y="22"/>
                  </a:cubicBezTo>
                  <a:cubicBezTo>
                    <a:pt x="2708" y="39"/>
                    <a:pt x="853" y="2077"/>
                    <a:pt x="853" y="2077"/>
                  </a:cubicBezTo>
                  <a:lnTo>
                    <a:pt x="68" y="2227"/>
                  </a:lnTo>
                  <a:lnTo>
                    <a:pt x="1" y="3631"/>
                  </a:lnTo>
                  <a:lnTo>
                    <a:pt x="2006" y="3631"/>
                  </a:lnTo>
                  <a:lnTo>
                    <a:pt x="3493" y="2445"/>
                  </a:lnTo>
                  <a:lnTo>
                    <a:pt x="5030" y="2578"/>
                  </a:lnTo>
                  <a:cubicBezTo>
                    <a:pt x="5041" y="2580"/>
                    <a:pt x="5051" y="2580"/>
                    <a:pt x="5061" y="2580"/>
                  </a:cubicBezTo>
                  <a:cubicBezTo>
                    <a:pt x="5284" y="2580"/>
                    <a:pt x="5320" y="2241"/>
                    <a:pt x="5080" y="2177"/>
                  </a:cubicBezTo>
                  <a:lnTo>
                    <a:pt x="3660" y="1876"/>
                  </a:lnTo>
                  <a:lnTo>
                    <a:pt x="3610" y="1743"/>
                  </a:lnTo>
                  <a:lnTo>
                    <a:pt x="3610" y="1743"/>
                  </a:lnTo>
                  <a:cubicBezTo>
                    <a:pt x="3610" y="1743"/>
                    <a:pt x="4616" y="1780"/>
                    <a:pt x="5009" y="1780"/>
                  </a:cubicBezTo>
                  <a:cubicBezTo>
                    <a:pt x="5075" y="1780"/>
                    <a:pt x="5123" y="1779"/>
                    <a:pt x="5147" y="1776"/>
                  </a:cubicBezTo>
                  <a:cubicBezTo>
                    <a:pt x="5598" y="1726"/>
                    <a:pt x="5498" y="1526"/>
                    <a:pt x="5498" y="1526"/>
                  </a:cubicBezTo>
                  <a:cubicBezTo>
                    <a:pt x="5498" y="1442"/>
                    <a:pt x="5281" y="1392"/>
                    <a:pt x="5197" y="1392"/>
                  </a:cubicBezTo>
                  <a:lnTo>
                    <a:pt x="3610" y="1175"/>
                  </a:lnTo>
                  <a:lnTo>
                    <a:pt x="3610" y="1074"/>
                  </a:lnTo>
                  <a:lnTo>
                    <a:pt x="5180" y="1008"/>
                  </a:lnTo>
                  <a:cubicBezTo>
                    <a:pt x="5799" y="957"/>
                    <a:pt x="5665" y="657"/>
                    <a:pt x="5481" y="640"/>
                  </a:cubicBezTo>
                  <a:lnTo>
                    <a:pt x="3610" y="623"/>
                  </a:lnTo>
                  <a:lnTo>
                    <a:pt x="3610" y="473"/>
                  </a:lnTo>
                  <a:lnTo>
                    <a:pt x="5481" y="389"/>
                  </a:lnTo>
                  <a:cubicBezTo>
                    <a:pt x="5732" y="389"/>
                    <a:pt x="5732" y="5"/>
                    <a:pt x="5481" y="5"/>
                  </a:cubicBezTo>
                  <a:cubicBezTo>
                    <a:pt x="5205" y="5"/>
                    <a:pt x="4671" y="1"/>
                    <a:pt x="4170"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51" name="Google Shape;3513;p60"/>
            <p:cNvSpPr/>
            <p:nvPr/>
          </p:nvSpPr>
          <p:spPr>
            <a:xfrm>
              <a:off x="5010598" y="2003508"/>
              <a:ext cx="211530" cy="330756"/>
            </a:xfrm>
            <a:custGeom>
              <a:avLst/>
              <a:gdLst/>
              <a:ahLst/>
              <a:cxnLst/>
              <a:rect l="l" t="t" r="r" b="b"/>
              <a:pathLst>
                <a:path w="6600" h="10320" extrusionOk="0">
                  <a:moveTo>
                    <a:pt x="2237" y="0"/>
                  </a:moveTo>
                  <a:cubicBezTo>
                    <a:pt x="1445" y="0"/>
                    <a:pt x="661" y="92"/>
                    <a:pt x="0" y="344"/>
                  </a:cubicBezTo>
                  <a:cubicBezTo>
                    <a:pt x="0" y="344"/>
                    <a:pt x="1959" y="10319"/>
                    <a:pt x="2650" y="10319"/>
                  </a:cubicBezTo>
                  <a:cubicBezTo>
                    <a:pt x="2652" y="10319"/>
                    <a:pt x="2655" y="10319"/>
                    <a:pt x="2657" y="10319"/>
                  </a:cubicBezTo>
                  <a:cubicBezTo>
                    <a:pt x="3359" y="10252"/>
                    <a:pt x="6600" y="678"/>
                    <a:pt x="6600" y="678"/>
                  </a:cubicBezTo>
                  <a:cubicBezTo>
                    <a:pt x="6600" y="678"/>
                    <a:pt x="4387" y="0"/>
                    <a:pt x="2237" y="0"/>
                  </a:cubicBezTo>
                  <a:close/>
                </a:path>
              </a:pathLst>
            </a:custGeom>
            <a:solidFill>
              <a:srgbClr val="FAFAFA"/>
            </a:solidFill>
            <a:ln>
              <a:noFill/>
            </a:ln>
          </p:spPr>
          <p:txBody>
            <a:bodyPr spcFirstLastPara="1" wrap="square" lIns="121900" tIns="121900" rIns="121900" bIns="121900" anchor="ctr" anchorCtr="0">
              <a:noAutofit/>
            </a:bodyPr>
            <a:lstStyle/>
            <a:p>
              <a:pPr algn="l" rtl="0"/>
              <a:endParaRPr sz="2400"/>
            </a:p>
          </p:txBody>
        </p:sp>
        <p:sp>
          <p:nvSpPr>
            <p:cNvPr id="152" name="Google Shape;3514;p60"/>
            <p:cNvSpPr/>
            <p:nvPr/>
          </p:nvSpPr>
          <p:spPr>
            <a:xfrm>
              <a:off x="5288504" y="2227121"/>
              <a:ext cx="2179" cy="99099"/>
            </a:xfrm>
            <a:custGeom>
              <a:avLst/>
              <a:gdLst/>
              <a:ahLst/>
              <a:cxnLst/>
              <a:rect l="l" t="t" r="r" b="b"/>
              <a:pathLst>
                <a:path w="68" h="3092" extrusionOk="0">
                  <a:moveTo>
                    <a:pt x="34" y="0"/>
                  </a:moveTo>
                  <a:cubicBezTo>
                    <a:pt x="18" y="0"/>
                    <a:pt x="1" y="685"/>
                    <a:pt x="1" y="1538"/>
                  </a:cubicBezTo>
                  <a:cubicBezTo>
                    <a:pt x="1" y="2406"/>
                    <a:pt x="18" y="3092"/>
                    <a:pt x="34" y="3092"/>
                  </a:cubicBezTo>
                  <a:cubicBezTo>
                    <a:pt x="51" y="3092"/>
                    <a:pt x="68" y="2406"/>
                    <a:pt x="68" y="1538"/>
                  </a:cubicBezTo>
                  <a:cubicBezTo>
                    <a:pt x="68" y="685"/>
                    <a:pt x="51" y="0"/>
                    <a:pt x="3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3" name="Google Shape;3515;p60"/>
            <p:cNvSpPr/>
            <p:nvPr/>
          </p:nvSpPr>
          <p:spPr>
            <a:xfrm>
              <a:off x="4902397" y="2231415"/>
              <a:ext cx="14519" cy="96951"/>
            </a:xfrm>
            <a:custGeom>
              <a:avLst/>
              <a:gdLst/>
              <a:ahLst/>
              <a:cxnLst/>
              <a:rect l="l" t="t" r="r" b="b"/>
              <a:pathLst>
                <a:path w="453" h="3025" extrusionOk="0">
                  <a:moveTo>
                    <a:pt x="452" y="0"/>
                  </a:moveTo>
                  <a:lnTo>
                    <a:pt x="452" y="0"/>
                  </a:lnTo>
                  <a:cubicBezTo>
                    <a:pt x="402" y="150"/>
                    <a:pt x="385" y="284"/>
                    <a:pt x="369" y="435"/>
                  </a:cubicBezTo>
                  <a:cubicBezTo>
                    <a:pt x="318" y="719"/>
                    <a:pt x="252" y="1086"/>
                    <a:pt x="201" y="1504"/>
                  </a:cubicBezTo>
                  <a:cubicBezTo>
                    <a:pt x="135" y="1922"/>
                    <a:pt x="85" y="2306"/>
                    <a:pt x="51" y="2573"/>
                  </a:cubicBezTo>
                  <a:cubicBezTo>
                    <a:pt x="18" y="2724"/>
                    <a:pt x="18" y="2874"/>
                    <a:pt x="1" y="3024"/>
                  </a:cubicBezTo>
                  <a:cubicBezTo>
                    <a:pt x="51" y="2874"/>
                    <a:pt x="85" y="2740"/>
                    <a:pt x="101" y="2590"/>
                  </a:cubicBezTo>
                  <a:cubicBezTo>
                    <a:pt x="135" y="2306"/>
                    <a:pt x="201" y="1938"/>
                    <a:pt x="268" y="1521"/>
                  </a:cubicBezTo>
                  <a:cubicBezTo>
                    <a:pt x="318" y="1103"/>
                    <a:pt x="369" y="719"/>
                    <a:pt x="402" y="451"/>
                  </a:cubicBezTo>
                  <a:cubicBezTo>
                    <a:pt x="435" y="301"/>
                    <a:pt x="452" y="150"/>
                    <a:pt x="452"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4" name="Google Shape;3516;p60"/>
            <p:cNvSpPr/>
            <p:nvPr/>
          </p:nvSpPr>
          <p:spPr>
            <a:xfrm>
              <a:off x="5084473" y="2335289"/>
              <a:ext cx="10224" cy="293482"/>
            </a:xfrm>
            <a:custGeom>
              <a:avLst/>
              <a:gdLst/>
              <a:ahLst/>
              <a:cxnLst/>
              <a:rect l="l" t="t" r="r" b="b"/>
              <a:pathLst>
                <a:path w="319" h="9157" extrusionOk="0">
                  <a:moveTo>
                    <a:pt x="302" y="1"/>
                  </a:moveTo>
                  <a:cubicBezTo>
                    <a:pt x="302" y="34"/>
                    <a:pt x="302" y="67"/>
                    <a:pt x="302" y="101"/>
                  </a:cubicBezTo>
                  <a:cubicBezTo>
                    <a:pt x="302" y="168"/>
                    <a:pt x="302" y="251"/>
                    <a:pt x="285" y="368"/>
                  </a:cubicBezTo>
                  <a:cubicBezTo>
                    <a:pt x="285" y="602"/>
                    <a:pt x="268" y="936"/>
                    <a:pt x="268" y="1337"/>
                  </a:cubicBezTo>
                  <a:cubicBezTo>
                    <a:pt x="235" y="2173"/>
                    <a:pt x="185" y="3326"/>
                    <a:pt x="118" y="4579"/>
                  </a:cubicBezTo>
                  <a:cubicBezTo>
                    <a:pt x="68" y="5849"/>
                    <a:pt x="18" y="6985"/>
                    <a:pt x="1" y="7820"/>
                  </a:cubicBezTo>
                  <a:cubicBezTo>
                    <a:pt x="1" y="8238"/>
                    <a:pt x="1" y="8572"/>
                    <a:pt x="1" y="8806"/>
                  </a:cubicBezTo>
                  <a:cubicBezTo>
                    <a:pt x="1" y="8906"/>
                    <a:pt x="1" y="9006"/>
                    <a:pt x="1" y="9073"/>
                  </a:cubicBezTo>
                  <a:cubicBezTo>
                    <a:pt x="1" y="9107"/>
                    <a:pt x="1" y="9140"/>
                    <a:pt x="1" y="9157"/>
                  </a:cubicBezTo>
                  <a:cubicBezTo>
                    <a:pt x="18" y="9140"/>
                    <a:pt x="18" y="9107"/>
                    <a:pt x="18" y="9073"/>
                  </a:cubicBezTo>
                  <a:cubicBezTo>
                    <a:pt x="18" y="9006"/>
                    <a:pt x="18" y="8906"/>
                    <a:pt x="18" y="8806"/>
                  </a:cubicBezTo>
                  <a:cubicBezTo>
                    <a:pt x="34" y="8572"/>
                    <a:pt x="34" y="8238"/>
                    <a:pt x="51" y="7820"/>
                  </a:cubicBezTo>
                  <a:cubicBezTo>
                    <a:pt x="84" y="6985"/>
                    <a:pt x="135" y="5849"/>
                    <a:pt x="185" y="4579"/>
                  </a:cubicBezTo>
                  <a:cubicBezTo>
                    <a:pt x="252" y="3326"/>
                    <a:pt x="285" y="2173"/>
                    <a:pt x="302" y="1354"/>
                  </a:cubicBezTo>
                  <a:cubicBezTo>
                    <a:pt x="318" y="936"/>
                    <a:pt x="318" y="602"/>
                    <a:pt x="318" y="368"/>
                  </a:cubicBezTo>
                  <a:cubicBezTo>
                    <a:pt x="318" y="251"/>
                    <a:pt x="318" y="168"/>
                    <a:pt x="318" y="101"/>
                  </a:cubicBezTo>
                  <a:cubicBezTo>
                    <a:pt x="318" y="67"/>
                    <a:pt x="318" y="34"/>
                    <a:pt x="302"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5" name="Google Shape;3517;p60"/>
            <p:cNvSpPr/>
            <p:nvPr/>
          </p:nvSpPr>
          <p:spPr>
            <a:xfrm>
              <a:off x="5093063" y="2024693"/>
              <a:ext cx="158519" cy="318673"/>
            </a:xfrm>
            <a:custGeom>
              <a:avLst/>
              <a:gdLst/>
              <a:ahLst/>
              <a:cxnLst/>
              <a:rect l="l" t="t" r="r" b="b"/>
              <a:pathLst>
                <a:path w="4946" h="9943" extrusionOk="0">
                  <a:moveTo>
                    <a:pt x="4010" y="1"/>
                  </a:moveTo>
                  <a:cubicBezTo>
                    <a:pt x="4010" y="17"/>
                    <a:pt x="4010" y="17"/>
                    <a:pt x="4010" y="34"/>
                  </a:cubicBezTo>
                  <a:cubicBezTo>
                    <a:pt x="4010" y="67"/>
                    <a:pt x="4027" y="101"/>
                    <a:pt x="4027" y="134"/>
                  </a:cubicBezTo>
                  <a:cubicBezTo>
                    <a:pt x="4044" y="251"/>
                    <a:pt x="4077" y="368"/>
                    <a:pt x="4111" y="485"/>
                  </a:cubicBezTo>
                  <a:cubicBezTo>
                    <a:pt x="4177" y="669"/>
                    <a:pt x="4261" y="836"/>
                    <a:pt x="4361" y="1003"/>
                  </a:cubicBezTo>
                  <a:cubicBezTo>
                    <a:pt x="4495" y="1220"/>
                    <a:pt x="4612" y="1454"/>
                    <a:pt x="4712" y="1688"/>
                  </a:cubicBezTo>
                  <a:cubicBezTo>
                    <a:pt x="4846" y="1956"/>
                    <a:pt x="4896" y="2256"/>
                    <a:pt x="4862" y="2574"/>
                  </a:cubicBezTo>
                  <a:cubicBezTo>
                    <a:pt x="4762" y="2908"/>
                    <a:pt x="4578" y="3209"/>
                    <a:pt x="4294" y="3426"/>
                  </a:cubicBezTo>
                  <a:cubicBezTo>
                    <a:pt x="4010" y="3693"/>
                    <a:pt x="3760" y="3994"/>
                    <a:pt x="3526" y="4311"/>
                  </a:cubicBezTo>
                  <a:cubicBezTo>
                    <a:pt x="3275" y="4662"/>
                    <a:pt x="3125" y="5080"/>
                    <a:pt x="3125" y="5514"/>
                  </a:cubicBezTo>
                  <a:cubicBezTo>
                    <a:pt x="3125" y="5732"/>
                    <a:pt x="3158" y="5949"/>
                    <a:pt x="3258" y="6133"/>
                  </a:cubicBezTo>
                  <a:cubicBezTo>
                    <a:pt x="3359" y="6316"/>
                    <a:pt x="3425" y="6517"/>
                    <a:pt x="3509" y="6701"/>
                  </a:cubicBezTo>
                  <a:cubicBezTo>
                    <a:pt x="3542" y="6801"/>
                    <a:pt x="3542" y="6885"/>
                    <a:pt x="3542" y="6985"/>
                  </a:cubicBezTo>
                  <a:cubicBezTo>
                    <a:pt x="3542" y="7085"/>
                    <a:pt x="3509" y="7169"/>
                    <a:pt x="3459" y="7252"/>
                  </a:cubicBezTo>
                  <a:cubicBezTo>
                    <a:pt x="3342" y="7402"/>
                    <a:pt x="3208" y="7536"/>
                    <a:pt x="3041" y="7636"/>
                  </a:cubicBezTo>
                  <a:lnTo>
                    <a:pt x="1454" y="8823"/>
                  </a:lnTo>
                  <a:lnTo>
                    <a:pt x="385" y="9641"/>
                  </a:lnTo>
                  <a:lnTo>
                    <a:pt x="100" y="9859"/>
                  </a:lnTo>
                  <a:lnTo>
                    <a:pt x="34" y="9909"/>
                  </a:lnTo>
                  <a:cubicBezTo>
                    <a:pt x="17" y="9925"/>
                    <a:pt x="0" y="9942"/>
                    <a:pt x="0" y="9942"/>
                  </a:cubicBezTo>
                  <a:lnTo>
                    <a:pt x="0" y="9942"/>
                  </a:lnTo>
                  <a:cubicBezTo>
                    <a:pt x="17" y="9925"/>
                    <a:pt x="17" y="9925"/>
                    <a:pt x="34" y="9925"/>
                  </a:cubicBezTo>
                  <a:lnTo>
                    <a:pt x="117" y="9859"/>
                  </a:lnTo>
                  <a:lnTo>
                    <a:pt x="401" y="9658"/>
                  </a:lnTo>
                  <a:lnTo>
                    <a:pt x="1487" y="8873"/>
                  </a:lnTo>
                  <a:lnTo>
                    <a:pt x="3091" y="7687"/>
                  </a:lnTo>
                  <a:cubicBezTo>
                    <a:pt x="3242" y="7586"/>
                    <a:pt x="3392" y="7453"/>
                    <a:pt x="3509" y="7286"/>
                  </a:cubicBezTo>
                  <a:cubicBezTo>
                    <a:pt x="3559" y="7202"/>
                    <a:pt x="3593" y="7102"/>
                    <a:pt x="3609" y="7001"/>
                  </a:cubicBezTo>
                  <a:cubicBezTo>
                    <a:pt x="3609" y="6885"/>
                    <a:pt x="3593" y="6784"/>
                    <a:pt x="3559" y="6684"/>
                  </a:cubicBezTo>
                  <a:cubicBezTo>
                    <a:pt x="3492" y="6484"/>
                    <a:pt x="3409" y="6300"/>
                    <a:pt x="3325" y="6116"/>
                  </a:cubicBezTo>
                  <a:cubicBezTo>
                    <a:pt x="3225" y="5915"/>
                    <a:pt x="3175" y="5715"/>
                    <a:pt x="3175" y="5514"/>
                  </a:cubicBezTo>
                  <a:cubicBezTo>
                    <a:pt x="3192" y="5097"/>
                    <a:pt x="3325" y="4696"/>
                    <a:pt x="3576" y="4345"/>
                  </a:cubicBezTo>
                  <a:cubicBezTo>
                    <a:pt x="3810" y="4027"/>
                    <a:pt x="4060" y="3743"/>
                    <a:pt x="4344" y="3476"/>
                  </a:cubicBezTo>
                  <a:cubicBezTo>
                    <a:pt x="4478" y="3342"/>
                    <a:pt x="4595" y="3209"/>
                    <a:pt x="4695" y="3058"/>
                  </a:cubicBezTo>
                  <a:cubicBezTo>
                    <a:pt x="4812" y="2908"/>
                    <a:pt x="4879" y="2758"/>
                    <a:pt x="4913" y="2574"/>
                  </a:cubicBezTo>
                  <a:cubicBezTo>
                    <a:pt x="4946" y="2256"/>
                    <a:pt x="4896" y="1939"/>
                    <a:pt x="4762" y="1655"/>
                  </a:cubicBezTo>
                  <a:cubicBezTo>
                    <a:pt x="4645" y="1438"/>
                    <a:pt x="4528" y="1204"/>
                    <a:pt x="4395" y="986"/>
                  </a:cubicBezTo>
                  <a:cubicBezTo>
                    <a:pt x="4294" y="819"/>
                    <a:pt x="4211" y="652"/>
                    <a:pt x="4144" y="468"/>
                  </a:cubicBezTo>
                  <a:cubicBezTo>
                    <a:pt x="4094" y="368"/>
                    <a:pt x="4060" y="251"/>
                    <a:pt x="4044" y="134"/>
                  </a:cubicBezTo>
                  <a:cubicBezTo>
                    <a:pt x="4027" y="51"/>
                    <a:pt x="4027" y="1"/>
                    <a:pt x="4010"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6" name="Google Shape;3518;p60"/>
            <p:cNvSpPr/>
            <p:nvPr/>
          </p:nvSpPr>
          <p:spPr>
            <a:xfrm>
              <a:off x="4969894" y="2014533"/>
              <a:ext cx="125860" cy="316494"/>
            </a:xfrm>
            <a:custGeom>
              <a:avLst/>
              <a:gdLst/>
              <a:ahLst/>
              <a:cxnLst/>
              <a:rect l="l" t="t" r="r" b="b"/>
              <a:pathLst>
                <a:path w="3927" h="9875" extrusionOk="0">
                  <a:moveTo>
                    <a:pt x="1220" y="0"/>
                  </a:moveTo>
                  <a:cubicBezTo>
                    <a:pt x="1220" y="0"/>
                    <a:pt x="1203" y="17"/>
                    <a:pt x="1203" y="17"/>
                  </a:cubicBezTo>
                  <a:cubicBezTo>
                    <a:pt x="1220" y="17"/>
                    <a:pt x="1220" y="0"/>
                    <a:pt x="1220" y="0"/>
                  </a:cubicBezTo>
                  <a:close/>
                  <a:moveTo>
                    <a:pt x="1203" y="17"/>
                  </a:moveTo>
                  <a:lnTo>
                    <a:pt x="1153" y="100"/>
                  </a:lnTo>
                  <a:cubicBezTo>
                    <a:pt x="1103" y="167"/>
                    <a:pt x="1053" y="267"/>
                    <a:pt x="969" y="401"/>
                  </a:cubicBezTo>
                  <a:cubicBezTo>
                    <a:pt x="769" y="785"/>
                    <a:pt x="585" y="1170"/>
                    <a:pt x="435" y="1587"/>
                  </a:cubicBezTo>
                  <a:cubicBezTo>
                    <a:pt x="217" y="2189"/>
                    <a:pt x="84" y="2824"/>
                    <a:pt x="17" y="3459"/>
                  </a:cubicBezTo>
                  <a:cubicBezTo>
                    <a:pt x="0" y="3643"/>
                    <a:pt x="17" y="3826"/>
                    <a:pt x="50" y="4010"/>
                  </a:cubicBezTo>
                  <a:cubicBezTo>
                    <a:pt x="84" y="4211"/>
                    <a:pt x="167" y="4395"/>
                    <a:pt x="318" y="4545"/>
                  </a:cubicBezTo>
                  <a:cubicBezTo>
                    <a:pt x="385" y="4612"/>
                    <a:pt x="468" y="4679"/>
                    <a:pt x="568" y="4712"/>
                  </a:cubicBezTo>
                  <a:cubicBezTo>
                    <a:pt x="669" y="4745"/>
                    <a:pt x="769" y="4779"/>
                    <a:pt x="852" y="4812"/>
                  </a:cubicBezTo>
                  <a:cubicBezTo>
                    <a:pt x="953" y="4846"/>
                    <a:pt x="1036" y="4879"/>
                    <a:pt x="1120" y="4946"/>
                  </a:cubicBezTo>
                  <a:cubicBezTo>
                    <a:pt x="1203" y="4996"/>
                    <a:pt x="1253" y="5096"/>
                    <a:pt x="1270" y="5180"/>
                  </a:cubicBezTo>
                  <a:cubicBezTo>
                    <a:pt x="1320" y="5380"/>
                    <a:pt x="1304" y="5581"/>
                    <a:pt x="1253" y="5781"/>
                  </a:cubicBezTo>
                  <a:cubicBezTo>
                    <a:pt x="1220" y="5982"/>
                    <a:pt x="1187" y="6182"/>
                    <a:pt x="1187" y="6383"/>
                  </a:cubicBezTo>
                  <a:cubicBezTo>
                    <a:pt x="1153" y="6767"/>
                    <a:pt x="1203" y="7135"/>
                    <a:pt x="1320" y="7502"/>
                  </a:cubicBezTo>
                  <a:cubicBezTo>
                    <a:pt x="1404" y="7836"/>
                    <a:pt x="1554" y="8154"/>
                    <a:pt x="1738" y="8438"/>
                  </a:cubicBezTo>
                  <a:cubicBezTo>
                    <a:pt x="1905" y="8689"/>
                    <a:pt x="2106" y="8923"/>
                    <a:pt x="2339" y="9123"/>
                  </a:cubicBezTo>
                  <a:cubicBezTo>
                    <a:pt x="2674" y="9407"/>
                    <a:pt x="3058" y="9624"/>
                    <a:pt x="3459" y="9758"/>
                  </a:cubicBezTo>
                  <a:cubicBezTo>
                    <a:pt x="3576" y="9791"/>
                    <a:pt x="3693" y="9825"/>
                    <a:pt x="3810" y="9858"/>
                  </a:cubicBezTo>
                  <a:lnTo>
                    <a:pt x="3893" y="9875"/>
                  </a:lnTo>
                  <a:lnTo>
                    <a:pt x="3927" y="9875"/>
                  </a:lnTo>
                  <a:cubicBezTo>
                    <a:pt x="3910" y="9875"/>
                    <a:pt x="3910" y="9858"/>
                    <a:pt x="3893" y="9858"/>
                  </a:cubicBezTo>
                  <a:lnTo>
                    <a:pt x="3810" y="9841"/>
                  </a:lnTo>
                  <a:cubicBezTo>
                    <a:pt x="3726" y="9825"/>
                    <a:pt x="3609" y="9791"/>
                    <a:pt x="3476" y="9741"/>
                  </a:cubicBezTo>
                  <a:cubicBezTo>
                    <a:pt x="3075" y="9591"/>
                    <a:pt x="2690" y="9357"/>
                    <a:pt x="2373" y="9073"/>
                  </a:cubicBezTo>
                  <a:cubicBezTo>
                    <a:pt x="1888" y="8655"/>
                    <a:pt x="1537" y="8104"/>
                    <a:pt x="1370" y="7486"/>
                  </a:cubicBezTo>
                  <a:cubicBezTo>
                    <a:pt x="1270" y="7135"/>
                    <a:pt x="1220" y="6750"/>
                    <a:pt x="1237" y="6383"/>
                  </a:cubicBezTo>
                  <a:cubicBezTo>
                    <a:pt x="1253" y="6182"/>
                    <a:pt x="1287" y="5982"/>
                    <a:pt x="1320" y="5798"/>
                  </a:cubicBezTo>
                  <a:cubicBezTo>
                    <a:pt x="1370" y="5581"/>
                    <a:pt x="1387" y="5380"/>
                    <a:pt x="1337" y="5163"/>
                  </a:cubicBezTo>
                  <a:cubicBezTo>
                    <a:pt x="1304" y="5063"/>
                    <a:pt x="1253" y="4963"/>
                    <a:pt x="1170" y="4896"/>
                  </a:cubicBezTo>
                  <a:cubicBezTo>
                    <a:pt x="1086" y="4829"/>
                    <a:pt x="986" y="4779"/>
                    <a:pt x="886" y="4745"/>
                  </a:cubicBezTo>
                  <a:cubicBezTo>
                    <a:pt x="786" y="4712"/>
                    <a:pt x="685" y="4695"/>
                    <a:pt x="602" y="4645"/>
                  </a:cubicBezTo>
                  <a:cubicBezTo>
                    <a:pt x="502" y="4612"/>
                    <a:pt x="435" y="4562"/>
                    <a:pt x="351" y="4495"/>
                  </a:cubicBezTo>
                  <a:cubicBezTo>
                    <a:pt x="234" y="4361"/>
                    <a:pt x="151" y="4194"/>
                    <a:pt x="117" y="4010"/>
                  </a:cubicBezTo>
                  <a:cubicBezTo>
                    <a:pt x="84" y="3826"/>
                    <a:pt x="67" y="3643"/>
                    <a:pt x="84" y="3459"/>
                  </a:cubicBezTo>
                  <a:cubicBezTo>
                    <a:pt x="134" y="2824"/>
                    <a:pt x="268" y="2206"/>
                    <a:pt x="485" y="1604"/>
                  </a:cubicBezTo>
                  <a:cubicBezTo>
                    <a:pt x="618" y="1186"/>
                    <a:pt x="802" y="785"/>
                    <a:pt x="1003" y="418"/>
                  </a:cubicBezTo>
                  <a:cubicBezTo>
                    <a:pt x="1070" y="284"/>
                    <a:pt x="1120" y="167"/>
                    <a:pt x="1170" y="100"/>
                  </a:cubicBezTo>
                  <a:lnTo>
                    <a:pt x="1203" y="17"/>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7" name="Google Shape;3519;p60"/>
            <p:cNvSpPr/>
            <p:nvPr/>
          </p:nvSpPr>
          <p:spPr>
            <a:xfrm>
              <a:off x="4995054" y="2387755"/>
              <a:ext cx="447194" cy="149449"/>
            </a:xfrm>
            <a:custGeom>
              <a:avLst/>
              <a:gdLst/>
              <a:ahLst/>
              <a:cxnLst/>
              <a:rect l="l" t="t" r="r" b="b"/>
              <a:pathLst>
                <a:path w="13953" h="4663" extrusionOk="0">
                  <a:moveTo>
                    <a:pt x="1" y="1"/>
                  </a:moveTo>
                  <a:lnTo>
                    <a:pt x="1" y="2808"/>
                  </a:lnTo>
                  <a:lnTo>
                    <a:pt x="5615" y="4044"/>
                  </a:lnTo>
                  <a:lnTo>
                    <a:pt x="9541" y="4663"/>
                  </a:lnTo>
                  <a:cubicBezTo>
                    <a:pt x="11997" y="4663"/>
                    <a:pt x="13952" y="2424"/>
                    <a:pt x="13568" y="1"/>
                  </a:cubicBezTo>
                  <a:lnTo>
                    <a:pt x="13568" y="1"/>
                  </a:lnTo>
                  <a:lnTo>
                    <a:pt x="8455" y="285"/>
                  </a:lnTo>
                  <a:lnTo>
                    <a:pt x="1" y="1"/>
                  </a:lnTo>
                  <a:close/>
                </a:path>
              </a:pathLst>
            </a:custGeom>
            <a:solidFill>
              <a:srgbClr val="19B5B1"/>
            </a:solidFill>
            <a:ln>
              <a:noFill/>
            </a:ln>
          </p:spPr>
          <p:txBody>
            <a:bodyPr spcFirstLastPara="1" wrap="square" lIns="121900" tIns="121900" rIns="121900" bIns="121900" anchor="ctr" anchorCtr="0">
              <a:noAutofit/>
            </a:bodyPr>
            <a:lstStyle/>
            <a:p>
              <a:pPr algn="l" rtl="0"/>
              <a:endParaRPr sz="2400"/>
            </a:p>
          </p:txBody>
        </p:sp>
        <p:sp>
          <p:nvSpPr>
            <p:cNvPr id="158" name="Google Shape;3520;p60"/>
            <p:cNvSpPr/>
            <p:nvPr/>
          </p:nvSpPr>
          <p:spPr>
            <a:xfrm>
              <a:off x="4995054" y="2387755"/>
              <a:ext cx="345435" cy="9166"/>
            </a:xfrm>
            <a:custGeom>
              <a:avLst/>
              <a:gdLst/>
              <a:ahLst/>
              <a:cxnLst/>
              <a:rect l="l" t="t" r="r" b="b"/>
              <a:pathLst>
                <a:path w="10778" h="286" extrusionOk="0">
                  <a:moveTo>
                    <a:pt x="1" y="1"/>
                  </a:moveTo>
                  <a:cubicBezTo>
                    <a:pt x="34" y="18"/>
                    <a:pt x="67" y="18"/>
                    <a:pt x="101" y="18"/>
                  </a:cubicBezTo>
                  <a:lnTo>
                    <a:pt x="418" y="51"/>
                  </a:lnTo>
                  <a:cubicBezTo>
                    <a:pt x="686" y="85"/>
                    <a:pt x="1087" y="118"/>
                    <a:pt x="1571" y="135"/>
                  </a:cubicBezTo>
                  <a:cubicBezTo>
                    <a:pt x="2540" y="202"/>
                    <a:pt x="3894" y="268"/>
                    <a:pt x="5381" y="285"/>
                  </a:cubicBezTo>
                  <a:cubicBezTo>
                    <a:pt x="6868" y="285"/>
                    <a:pt x="8221" y="268"/>
                    <a:pt x="9207" y="268"/>
                  </a:cubicBezTo>
                  <a:lnTo>
                    <a:pt x="10360" y="235"/>
                  </a:lnTo>
                  <a:lnTo>
                    <a:pt x="10677" y="235"/>
                  </a:lnTo>
                  <a:cubicBezTo>
                    <a:pt x="10711" y="235"/>
                    <a:pt x="10744" y="235"/>
                    <a:pt x="10778" y="218"/>
                  </a:cubicBezTo>
                  <a:lnTo>
                    <a:pt x="5381" y="218"/>
                  </a:lnTo>
                  <a:cubicBezTo>
                    <a:pt x="3894" y="202"/>
                    <a:pt x="2540" y="151"/>
                    <a:pt x="1571" y="101"/>
                  </a:cubicBezTo>
                  <a:cubicBezTo>
                    <a:pt x="1087" y="68"/>
                    <a:pt x="686" y="51"/>
                    <a:pt x="418" y="18"/>
                  </a:cubicBezTo>
                  <a:lnTo>
                    <a:pt x="101" y="1"/>
                  </a:ln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59" name="Google Shape;3521;p60"/>
            <p:cNvSpPr/>
            <p:nvPr/>
          </p:nvSpPr>
          <p:spPr>
            <a:xfrm>
              <a:off x="4809228" y="2324969"/>
              <a:ext cx="185313" cy="116374"/>
            </a:xfrm>
            <a:custGeom>
              <a:avLst/>
              <a:gdLst/>
              <a:ahLst/>
              <a:cxnLst/>
              <a:rect l="l" t="t" r="r" b="b"/>
              <a:pathLst>
                <a:path w="5782" h="3631" extrusionOk="0">
                  <a:moveTo>
                    <a:pt x="1621" y="1"/>
                  </a:moveTo>
                  <a:cubicBezTo>
                    <a:pt x="1124" y="1"/>
                    <a:pt x="594" y="5"/>
                    <a:pt x="318" y="5"/>
                  </a:cubicBezTo>
                  <a:cubicBezTo>
                    <a:pt x="51" y="5"/>
                    <a:pt x="51" y="389"/>
                    <a:pt x="301" y="389"/>
                  </a:cubicBezTo>
                  <a:lnTo>
                    <a:pt x="2173" y="473"/>
                  </a:lnTo>
                  <a:lnTo>
                    <a:pt x="2190" y="623"/>
                  </a:lnTo>
                  <a:lnTo>
                    <a:pt x="318" y="640"/>
                  </a:lnTo>
                  <a:cubicBezTo>
                    <a:pt x="118" y="657"/>
                    <a:pt x="1" y="957"/>
                    <a:pt x="602" y="1008"/>
                  </a:cubicBezTo>
                  <a:lnTo>
                    <a:pt x="2173" y="1074"/>
                  </a:lnTo>
                  <a:lnTo>
                    <a:pt x="2173" y="1175"/>
                  </a:lnTo>
                  <a:lnTo>
                    <a:pt x="585" y="1392"/>
                  </a:lnTo>
                  <a:cubicBezTo>
                    <a:pt x="502" y="1392"/>
                    <a:pt x="301" y="1442"/>
                    <a:pt x="301" y="1526"/>
                  </a:cubicBezTo>
                  <a:cubicBezTo>
                    <a:pt x="301" y="1526"/>
                    <a:pt x="201" y="1726"/>
                    <a:pt x="652" y="1776"/>
                  </a:cubicBezTo>
                  <a:cubicBezTo>
                    <a:pt x="674" y="1779"/>
                    <a:pt x="721" y="1780"/>
                    <a:pt x="785" y="1780"/>
                  </a:cubicBezTo>
                  <a:cubicBezTo>
                    <a:pt x="1171" y="1780"/>
                    <a:pt x="2189" y="1743"/>
                    <a:pt x="2190" y="1743"/>
                  </a:cubicBezTo>
                  <a:lnTo>
                    <a:pt x="2190" y="1743"/>
                  </a:lnTo>
                  <a:lnTo>
                    <a:pt x="2123" y="1876"/>
                  </a:lnTo>
                  <a:lnTo>
                    <a:pt x="702" y="2177"/>
                  </a:lnTo>
                  <a:cubicBezTo>
                    <a:pt x="462" y="2225"/>
                    <a:pt x="498" y="2580"/>
                    <a:pt x="737" y="2580"/>
                  </a:cubicBezTo>
                  <a:cubicBezTo>
                    <a:pt x="747" y="2580"/>
                    <a:pt x="758" y="2580"/>
                    <a:pt x="769" y="2578"/>
                  </a:cubicBezTo>
                  <a:lnTo>
                    <a:pt x="2290" y="2445"/>
                  </a:lnTo>
                  <a:lnTo>
                    <a:pt x="3777" y="3631"/>
                  </a:lnTo>
                  <a:lnTo>
                    <a:pt x="5782" y="3631"/>
                  </a:lnTo>
                  <a:lnTo>
                    <a:pt x="5715" y="2227"/>
                  </a:lnTo>
                  <a:lnTo>
                    <a:pt x="4930" y="2077"/>
                  </a:lnTo>
                  <a:cubicBezTo>
                    <a:pt x="4930" y="2077"/>
                    <a:pt x="3075" y="39"/>
                    <a:pt x="2724" y="22"/>
                  </a:cubicBezTo>
                  <a:cubicBezTo>
                    <a:pt x="2582" y="5"/>
                    <a:pt x="2119" y="1"/>
                    <a:pt x="1621"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60" name="Google Shape;3522;p60"/>
            <p:cNvSpPr/>
            <p:nvPr/>
          </p:nvSpPr>
          <p:spPr>
            <a:xfrm>
              <a:off x="4999348" y="2477752"/>
              <a:ext cx="296687" cy="58395"/>
            </a:xfrm>
            <a:custGeom>
              <a:avLst/>
              <a:gdLst/>
              <a:ahLst/>
              <a:cxnLst/>
              <a:rect l="l" t="t" r="r" b="b"/>
              <a:pathLst>
                <a:path w="9257" h="1822" extrusionOk="0">
                  <a:moveTo>
                    <a:pt x="0" y="0"/>
                  </a:moveTo>
                  <a:cubicBezTo>
                    <a:pt x="34" y="17"/>
                    <a:pt x="67" y="33"/>
                    <a:pt x="100" y="33"/>
                  </a:cubicBezTo>
                  <a:lnTo>
                    <a:pt x="351" y="117"/>
                  </a:lnTo>
                  <a:cubicBezTo>
                    <a:pt x="585" y="167"/>
                    <a:pt x="919" y="267"/>
                    <a:pt x="1337" y="368"/>
                  </a:cubicBezTo>
                  <a:cubicBezTo>
                    <a:pt x="2172" y="585"/>
                    <a:pt x="3309" y="852"/>
                    <a:pt x="4595" y="1103"/>
                  </a:cubicBezTo>
                  <a:cubicBezTo>
                    <a:pt x="5882" y="1353"/>
                    <a:pt x="7035" y="1537"/>
                    <a:pt x="7887" y="1654"/>
                  </a:cubicBezTo>
                  <a:cubicBezTo>
                    <a:pt x="8304" y="1704"/>
                    <a:pt x="8655" y="1754"/>
                    <a:pt x="8889" y="1788"/>
                  </a:cubicBezTo>
                  <a:lnTo>
                    <a:pt x="9173" y="1805"/>
                  </a:lnTo>
                  <a:lnTo>
                    <a:pt x="8889" y="1754"/>
                  </a:lnTo>
                  <a:lnTo>
                    <a:pt x="7903" y="1604"/>
                  </a:lnTo>
                  <a:cubicBezTo>
                    <a:pt x="7051" y="1487"/>
                    <a:pt x="5882" y="1287"/>
                    <a:pt x="4612" y="1036"/>
                  </a:cubicBezTo>
                  <a:cubicBezTo>
                    <a:pt x="3325" y="785"/>
                    <a:pt x="2172" y="518"/>
                    <a:pt x="1354" y="317"/>
                  </a:cubicBezTo>
                  <a:lnTo>
                    <a:pt x="368" y="84"/>
                  </a:lnTo>
                  <a:lnTo>
                    <a:pt x="100" y="17"/>
                  </a:lnTo>
                  <a:cubicBezTo>
                    <a:pt x="67" y="17"/>
                    <a:pt x="34" y="0"/>
                    <a:pt x="0" y="0"/>
                  </a:cubicBezTo>
                  <a:close/>
                  <a:moveTo>
                    <a:pt x="9173" y="1805"/>
                  </a:moveTo>
                  <a:cubicBezTo>
                    <a:pt x="9190" y="1821"/>
                    <a:pt x="9223" y="1821"/>
                    <a:pt x="9257" y="1821"/>
                  </a:cubicBezTo>
                  <a:cubicBezTo>
                    <a:pt x="9240" y="1805"/>
                    <a:pt x="9207" y="1805"/>
                    <a:pt x="9173" y="1805"/>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1" name="Google Shape;3523;p60"/>
            <p:cNvSpPr/>
            <p:nvPr/>
          </p:nvSpPr>
          <p:spPr>
            <a:xfrm>
              <a:off x="4991849" y="2389903"/>
              <a:ext cx="5929" cy="88394"/>
            </a:xfrm>
            <a:custGeom>
              <a:avLst/>
              <a:gdLst/>
              <a:ahLst/>
              <a:cxnLst/>
              <a:rect l="l" t="t" r="r" b="b"/>
              <a:pathLst>
                <a:path w="185" h="2758" extrusionOk="0">
                  <a:moveTo>
                    <a:pt x="34" y="1"/>
                  </a:moveTo>
                  <a:cubicBezTo>
                    <a:pt x="17" y="135"/>
                    <a:pt x="0" y="268"/>
                    <a:pt x="17" y="402"/>
                  </a:cubicBezTo>
                  <a:cubicBezTo>
                    <a:pt x="0" y="652"/>
                    <a:pt x="0" y="1003"/>
                    <a:pt x="17" y="1388"/>
                  </a:cubicBezTo>
                  <a:cubicBezTo>
                    <a:pt x="34" y="1755"/>
                    <a:pt x="84" y="2106"/>
                    <a:pt x="117" y="2357"/>
                  </a:cubicBezTo>
                  <a:cubicBezTo>
                    <a:pt x="117" y="2490"/>
                    <a:pt x="151" y="2624"/>
                    <a:pt x="184" y="2758"/>
                  </a:cubicBezTo>
                  <a:cubicBezTo>
                    <a:pt x="184" y="2624"/>
                    <a:pt x="167" y="2490"/>
                    <a:pt x="151" y="2357"/>
                  </a:cubicBezTo>
                  <a:cubicBezTo>
                    <a:pt x="134" y="2106"/>
                    <a:pt x="101" y="1755"/>
                    <a:pt x="84" y="1371"/>
                  </a:cubicBezTo>
                  <a:cubicBezTo>
                    <a:pt x="67" y="987"/>
                    <a:pt x="67" y="652"/>
                    <a:pt x="50" y="402"/>
                  </a:cubicBezTo>
                  <a:cubicBezTo>
                    <a:pt x="67" y="268"/>
                    <a:pt x="50" y="135"/>
                    <a:pt x="34"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2" name="Google Shape;3524;p60"/>
            <p:cNvSpPr/>
            <p:nvPr/>
          </p:nvSpPr>
          <p:spPr>
            <a:xfrm>
              <a:off x="5018098" y="2390992"/>
              <a:ext cx="9134" cy="90509"/>
            </a:xfrm>
            <a:custGeom>
              <a:avLst/>
              <a:gdLst/>
              <a:ahLst/>
              <a:cxnLst/>
              <a:rect l="l" t="t" r="r" b="b"/>
              <a:pathLst>
                <a:path w="285" h="2824" extrusionOk="0">
                  <a:moveTo>
                    <a:pt x="117" y="0"/>
                  </a:moveTo>
                  <a:lnTo>
                    <a:pt x="117" y="0"/>
                  </a:lnTo>
                  <a:cubicBezTo>
                    <a:pt x="100" y="34"/>
                    <a:pt x="100" y="67"/>
                    <a:pt x="100" y="101"/>
                  </a:cubicBezTo>
                  <a:cubicBezTo>
                    <a:pt x="84" y="184"/>
                    <a:pt x="67" y="284"/>
                    <a:pt x="67" y="418"/>
                  </a:cubicBezTo>
                  <a:cubicBezTo>
                    <a:pt x="0" y="1086"/>
                    <a:pt x="50" y="1771"/>
                    <a:pt x="184" y="2423"/>
                  </a:cubicBezTo>
                  <a:cubicBezTo>
                    <a:pt x="201" y="2557"/>
                    <a:pt x="234" y="2657"/>
                    <a:pt x="251" y="2724"/>
                  </a:cubicBezTo>
                  <a:cubicBezTo>
                    <a:pt x="267" y="2757"/>
                    <a:pt x="267" y="2791"/>
                    <a:pt x="284" y="2824"/>
                  </a:cubicBezTo>
                  <a:cubicBezTo>
                    <a:pt x="284" y="2690"/>
                    <a:pt x="251" y="2557"/>
                    <a:pt x="234" y="2423"/>
                  </a:cubicBezTo>
                  <a:cubicBezTo>
                    <a:pt x="184" y="2172"/>
                    <a:pt x="134" y="1805"/>
                    <a:pt x="117" y="1420"/>
                  </a:cubicBezTo>
                  <a:cubicBezTo>
                    <a:pt x="100" y="1036"/>
                    <a:pt x="100" y="669"/>
                    <a:pt x="100" y="418"/>
                  </a:cubicBezTo>
                  <a:cubicBezTo>
                    <a:pt x="117" y="284"/>
                    <a:pt x="117" y="134"/>
                    <a:pt x="117"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3" name="Google Shape;3525;p60"/>
            <p:cNvSpPr/>
            <p:nvPr/>
          </p:nvSpPr>
          <p:spPr>
            <a:xfrm>
              <a:off x="4999348" y="2402594"/>
              <a:ext cx="12564" cy="11891"/>
            </a:xfrm>
            <a:custGeom>
              <a:avLst/>
              <a:gdLst/>
              <a:ahLst/>
              <a:cxnLst/>
              <a:rect l="l" t="t" r="r" b="b"/>
              <a:pathLst>
                <a:path w="392" h="371" extrusionOk="0">
                  <a:moveTo>
                    <a:pt x="184" y="1"/>
                  </a:moveTo>
                  <a:cubicBezTo>
                    <a:pt x="133" y="1"/>
                    <a:pt x="106" y="28"/>
                    <a:pt x="117" y="39"/>
                  </a:cubicBezTo>
                  <a:cubicBezTo>
                    <a:pt x="117" y="39"/>
                    <a:pt x="130" y="35"/>
                    <a:pt x="151" y="35"/>
                  </a:cubicBezTo>
                  <a:cubicBezTo>
                    <a:pt x="171" y="35"/>
                    <a:pt x="201" y="39"/>
                    <a:pt x="234" y="56"/>
                  </a:cubicBezTo>
                  <a:cubicBezTo>
                    <a:pt x="284" y="89"/>
                    <a:pt x="301" y="123"/>
                    <a:pt x="318" y="156"/>
                  </a:cubicBezTo>
                  <a:cubicBezTo>
                    <a:pt x="318" y="246"/>
                    <a:pt x="248" y="307"/>
                    <a:pt x="170" y="307"/>
                  </a:cubicBezTo>
                  <a:cubicBezTo>
                    <a:pt x="147" y="307"/>
                    <a:pt x="123" y="301"/>
                    <a:pt x="100" y="290"/>
                  </a:cubicBezTo>
                  <a:cubicBezTo>
                    <a:pt x="67" y="256"/>
                    <a:pt x="50" y="206"/>
                    <a:pt x="50" y="173"/>
                  </a:cubicBezTo>
                  <a:cubicBezTo>
                    <a:pt x="50" y="89"/>
                    <a:pt x="100" y="56"/>
                    <a:pt x="100" y="39"/>
                  </a:cubicBezTo>
                  <a:lnTo>
                    <a:pt x="100" y="39"/>
                  </a:lnTo>
                  <a:cubicBezTo>
                    <a:pt x="100" y="39"/>
                    <a:pt x="17" y="56"/>
                    <a:pt x="0" y="173"/>
                  </a:cubicBezTo>
                  <a:cubicBezTo>
                    <a:pt x="0" y="223"/>
                    <a:pt x="17" y="290"/>
                    <a:pt x="67" y="323"/>
                  </a:cubicBezTo>
                  <a:cubicBezTo>
                    <a:pt x="105" y="356"/>
                    <a:pt x="147" y="371"/>
                    <a:pt x="189" y="371"/>
                  </a:cubicBezTo>
                  <a:cubicBezTo>
                    <a:pt x="295" y="371"/>
                    <a:pt x="392" y="276"/>
                    <a:pt x="368" y="156"/>
                  </a:cubicBezTo>
                  <a:cubicBezTo>
                    <a:pt x="368" y="89"/>
                    <a:pt x="318" y="39"/>
                    <a:pt x="268" y="23"/>
                  </a:cubicBezTo>
                  <a:cubicBezTo>
                    <a:pt x="236" y="7"/>
                    <a:pt x="207" y="1"/>
                    <a:pt x="184"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4" name="Google Shape;3526;p60"/>
            <p:cNvSpPr/>
            <p:nvPr/>
          </p:nvSpPr>
          <p:spPr>
            <a:xfrm>
              <a:off x="4788363" y="2494322"/>
              <a:ext cx="263483" cy="32178"/>
            </a:xfrm>
            <a:custGeom>
              <a:avLst/>
              <a:gdLst/>
              <a:ahLst/>
              <a:cxnLst/>
              <a:rect l="l" t="t" r="r" b="b"/>
              <a:pathLst>
                <a:path w="8221" h="1004" extrusionOk="0">
                  <a:moveTo>
                    <a:pt x="7870" y="1"/>
                  </a:moveTo>
                  <a:cubicBezTo>
                    <a:pt x="7569" y="1"/>
                    <a:pt x="7268" y="18"/>
                    <a:pt x="6968" y="68"/>
                  </a:cubicBezTo>
                  <a:cubicBezTo>
                    <a:pt x="6516" y="135"/>
                    <a:pt x="6065" y="218"/>
                    <a:pt x="5631" y="335"/>
                  </a:cubicBezTo>
                  <a:cubicBezTo>
                    <a:pt x="5146" y="469"/>
                    <a:pt x="4595" y="619"/>
                    <a:pt x="4027" y="753"/>
                  </a:cubicBezTo>
                  <a:cubicBezTo>
                    <a:pt x="3492" y="870"/>
                    <a:pt x="2941" y="937"/>
                    <a:pt x="2389" y="937"/>
                  </a:cubicBezTo>
                  <a:cubicBezTo>
                    <a:pt x="1938" y="920"/>
                    <a:pt x="1487" y="853"/>
                    <a:pt x="1069" y="703"/>
                  </a:cubicBezTo>
                  <a:cubicBezTo>
                    <a:pt x="785" y="586"/>
                    <a:pt x="501" y="452"/>
                    <a:pt x="267" y="268"/>
                  </a:cubicBezTo>
                  <a:cubicBezTo>
                    <a:pt x="115" y="146"/>
                    <a:pt x="32" y="66"/>
                    <a:pt x="6" y="66"/>
                  </a:cubicBezTo>
                  <a:cubicBezTo>
                    <a:pt x="3" y="66"/>
                    <a:pt x="1" y="66"/>
                    <a:pt x="0" y="68"/>
                  </a:cubicBezTo>
                  <a:cubicBezTo>
                    <a:pt x="17" y="85"/>
                    <a:pt x="33" y="101"/>
                    <a:pt x="67" y="118"/>
                  </a:cubicBezTo>
                  <a:cubicBezTo>
                    <a:pt x="117" y="185"/>
                    <a:pt x="184" y="235"/>
                    <a:pt x="251" y="285"/>
                  </a:cubicBezTo>
                  <a:cubicBezTo>
                    <a:pt x="485" y="486"/>
                    <a:pt x="752" y="636"/>
                    <a:pt x="1053" y="736"/>
                  </a:cubicBezTo>
                  <a:cubicBezTo>
                    <a:pt x="1470" y="903"/>
                    <a:pt x="1922" y="987"/>
                    <a:pt x="2389" y="1004"/>
                  </a:cubicBezTo>
                  <a:cubicBezTo>
                    <a:pt x="2941" y="1004"/>
                    <a:pt x="3492" y="937"/>
                    <a:pt x="4044" y="820"/>
                  </a:cubicBezTo>
                  <a:cubicBezTo>
                    <a:pt x="4612" y="686"/>
                    <a:pt x="5163" y="536"/>
                    <a:pt x="5648" y="402"/>
                  </a:cubicBezTo>
                  <a:cubicBezTo>
                    <a:pt x="6082" y="285"/>
                    <a:pt x="6533" y="185"/>
                    <a:pt x="6968" y="118"/>
                  </a:cubicBezTo>
                  <a:cubicBezTo>
                    <a:pt x="7268" y="68"/>
                    <a:pt x="7569" y="34"/>
                    <a:pt x="7887" y="18"/>
                  </a:cubicBezTo>
                  <a:lnTo>
                    <a:pt x="8120" y="18"/>
                  </a:lnTo>
                  <a:cubicBezTo>
                    <a:pt x="8137" y="26"/>
                    <a:pt x="8154" y="30"/>
                    <a:pt x="8171" y="30"/>
                  </a:cubicBezTo>
                  <a:cubicBezTo>
                    <a:pt x="8187" y="30"/>
                    <a:pt x="8204" y="26"/>
                    <a:pt x="8221" y="18"/>
                  </a:cubicBezTo>
                  <a:cubicBezTo>
                    <a:pt x="8187" y="18"/>
                    <a:pt x="8154" y="18"/>
                    <a:pt x="8120"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5" name="Google Shape;3527;p60"/>
            <p:cNvSpPr/>
            <p:nvPr/>
          </p:nvSpPr>
          <p:spPr>
            <a:xfrm>
              <a:off x="5032007" y="1702943"/>
              <a:ext cx="253868" cy="401939"/>
            </a:xfrm>
            <a:custGeom>
              <a:avLst/>
              <a:gdLst/>
              <a:ahLst/>
              <a:cxnLst/>
              <a:rect l="l" t="t" r="r" b="b"/>
              <a:pathLst>
                <a:path w="7921" h="12541" extrusionOk="0">
                  <a:moveTo>
                    <a:pt x="5020" y="1"/>
                  </a:moveTo>
                  <a:cubicBezTo>
                    <a:pt x="3829" y="1"/>
                    <a:pt x="2643" y="389"/>
                    <a:pt x="1655" y="1151"/>
                  </a:cubicBezTo>
                  <a:lnTo>
                    <a:pt x="168" y="10290"/>
                  </a:lnTo>
                  <a:cubicBezTo>
                    <a:pt x="0" y="11343"/>
                    <a:pt x="769" y="12329"/>
                    <a:pt x="1905" y="12512"/>
                  </a:cubicBezTo>
                  <a:cubicBezTo>
                    <a:pt x="2024" y="12531"/>
                    <a:pt x="2143" y="12541"/>
                    <a:pt x="2260" y="12541"/>
                  </a:cubicBezTo>
                  <a:cubicBezTo>
                    <a:pt x="3273" y="12541"/>
                    <a:pt x="4163" y="11851"/>
                    <a:pt x="4328" y="10892"/>
                  </a:cubicBezTo>
                  <a:cubicBezTo>
                    <a:pt x="4528" y="9772"/>
                    <a:pt x="4762" y="8603"/>
                    <a:pt x="4762" y="8603"/>
                  </a:cubicBezTo>
                  <a:cubicBezTo>
                    <a:pt x="4762" y="8603"/>
                    <a:pt x="4763" y="8603"/>
                    <a:pt x="4764" y="8603"/>
                  </a:cubicBezTo>
                  <a:cubicBezTo>
                    <a:pt x="4815" y="8603"/>
                    <a:pt x="6261" y="8587"/>
                    <a:pt x="6884" y="6781"/>
                  </a:cubicBezTo>
                  <a:cubicBezTo>
                    <a:pt x="7486" y="5027"/>
                    <a:pt x="7920" y="833"/>
                    <a:pt x="7920" y="833"/>
                  </a:cubicBezTo>
                  <a:cubicBezTo>
                    <a:pt x="7027" y="276"/>
                    <a:pt x="6022" y="1"/>
                    <a:pt x="5020" y="1"/>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66" name="Google Shape;3528;p60"/>
            <p:cNvSpPr/>
            <p:nvPr/>
          </p:nvSpPr>
          <p:spPr>
            <a:xfrm>
              <a:off x="5234435" y="1822073"/>
              <a:ext cx="16634" cy="14775"/>
            </a:xfrm>
            <a:custGeom>
              <a:avLst/>
              <a:gdLst/>
              <a:ahLst/>
              <a:cxnLst/>
              <a:rect l="l" t="t" r="r" b="b"/>
              <a:pathLst>
                <a:path w="519" h="461" extrusionOk="0">
                  <a:moveTo>
                    <a:pt x="233" y="0"/>
                  </a:moveTo>
                  <a:cubicBezTo>
                    <a:pt x="122" y="0"/>
                    <a:pt x="32" y="91"/>
                    <a:pt x="17" y="207"/>
                  </a:cubicBezTo>
                  <a:cubicBezTo>
                    <a:pt x="0" y="341"/>
                    <a:pt x="84" y="458"/>
                    <a:pt x="218" y="458"/>
                  </a:cubicBezTo>
                  <a:cubicBezTo>
                    <a:pt x="229" y="459"/>
                    <a:pt x="240" y="460"/>
                    <a:pt x="252" y="460"/>
                  </a:cubicBezTo>
                  <a:cubicBezTo>
                    <a:pt x="373" y="460"/>
                    <a:pt x="486" y="380"/>
                    <a:pt x="502" y="257"/>
                  </a:cubicBezTo>
                  <a:cubicBezTo>
                    <a:pt x="518" y="124"/>
                    <a:pt x="418" y="7"/>
                    <a:pt x="284" y="7"/>
                  </a:cubicBezTo>
                  <a:cubicBezTo>
                    <a:pt x="267" y="2"/>
                    <a:pt x="249" y="0"/>
                    <a:pt x="233"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7" name="Google Shape;3529;p60"/>
            <p:cNvSpPr/>
            <p:nvPr/>
          </p:nvSpPr>
          <p:spPr>
            <a:xfrm>
              <a:off x="5233890" y="1812746"/>
              <a:ext cx="31089" cy="11314"/>
            </a:xfrm>
            <a:custGeom>
              <a:avLst/>
              <a:gdLst/>
              <a:ahLst/>
              <a:cxnLst/>
              <a:rect l="l" t="t" r="r" b="b"/>
              <a:pathLst>
                <a:path w="970" h="353" extrusionOk="0">
                  <a:moveTo>
                    <a:pt x="420" y="0"/>
                  </a:moveTo>
                  <a:cubicBezTo>
                    <a:pt x="320" y="0"/>
                    <a:pt x="219" y="28"/>
                    <a:pt x="134" y="64"/>
                  </a:cubicBezTo>
                  <a:cubicBezTo>
                    <a:pt x="34" y="114"/>
                    <a:pt x="1" y="164"/>
                    <a:pt x="1" y="181"/>
                  </a:cubicBezTo>
                  <a:cubicBezTo>
                    <a:pt x="6" y="186"/>
                    <a:pt x="14" y="188"/>
                    <a:pt x="26" y="188"/>
                  </a:cubicBezTo>
                  <a:cubicBezTo>
                    <a:pt x="78" y="188"/>
                    <a:pt x="194" y="150"/>
                    <a:pt x="345" y="150"/>
                  </a:cubicBezTo>
                  <a:cubicBezTo>
                    <a:pt x="394" y="150"/>
                    <a:pt x="446" y="154"/>
                    <a:pt x="502" y="164"/>
                  </a:cubicBezTo>
                  <a:cubicBezTo>
                    <a:pt x="745" y="210"/>
                    <a:pt x="892" y="352"/>
                    <a:pt x="941" y="352"/>
                  </a:cubicBezTo>
                  <a:cubicBezTo>
                    <a:pt x="946" y="352"/>
                    <a:pt x="950" y="351"/>
                    <a:pt x="953" y="348"/>
                  </a:cubicBezTo>
                  <a:cubicBezTo>
                    <a:pt x="970" y="331"/>
                    <a:pt x="953" y="281"/>
                    <a:pt x="886" y="198"/>
                  </a:cubicBezTo>
                  <a:cubicBezTo>
                    <a:pt x="786" y="97"/>
                    <a:pt x="669" y="30"/>
                    <a:pt x="535" y="14"/>
                  </a:cubicBezTo>
                  <a:cubicBezTo>
                    <a:pt x="498" y="4"/>
                    <a:pt x="459" y="0"/>
                    <a:pt x="420"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8" name="Google Shape;3530;p60"/>
            <p:cNvSpPr/>
            <p:nvPr/>
          </p:nvSpPr>
          <p:spPr>
            <a:xfrm>
              <a:off x="5148733" y="1808291"/>
              <a:ext cx="16634" cy="15160"/>
            </a:xfrm>
            <a:custGeom>
              <a:avLst/>
              <a:gdLst/>
              <a:ahLst/>
              <a:cxnLst/>
              <a:rect l="l" t="t" r="r" b="b"/>
              <a:pathLst>
                <a:path w="519" h="473" extrusionOk="0">
                  <a:moveTo>
                    <a:pt x="251" y="0"/>
                  </a:moveTo>
                  <a:cubicBezTo>
                    <a:pt x="132" y="0"/>
                    <a:pt x="33" y="81"/>
                    <a:pt x="18" y="203"/>
                  </a:cubicBezTo>
                  <a:cubicBezTo>
                    <a:pt x="1" y="337"/>
                    <a:pt x="101" y="454"/>
                    <a:pt x="218" y="470"/>
                  </a:cubicBezTo>
                  <a:cubicBezTo>
                    <a:pt x="230" y="472"/>
                    <a:pt x="241" y="472"/>
                    <a:pt x="252" y="472"/>
                  </a:cubicBezTo>
                  <a:cubicBezTo>
                    <a:pt x="374" y="472"/>
                    <a:pt x="487" y="392"/>
                    <a:pt x="502" y="270"/>
                  </a:cubicBezTo>
                  <a:cubicBezTo>
                    <a:pt x="519" y="136"/>
                    <a:pt x="419" y="19"/>
                    <a:pt x="285" y="2"/>
                  </a:cubicBezTo>
                  <a:cubicBezTo>
                    <a:pt x="274" y="1"/>
                    <a:pt x="262" y="0"/>
                    <a:pt x="251"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69" name="Google Shape;3531;p60"/>
            <p:cNvSpPr/>
            <p:nvPr/>
          </p:nvSpPr>
          <p:spPr>
            <a:xfrm>
              <a:off x="5146073" y="1800439"/>
              <a:ext cx="31633" cy="11314"/>
            </a:xfrm>
            <a:custGeom>
              <a:avLst/>
              <a:gdLst/>
              <a:ahLst/>
              <a:cxnLst/>
              <a:rect l="l" t="t" r="r" b="b"/>
              <a:pathLst>
                <a:path w="987" h="353" extrusionOk="0">
                  <a:moveTo>
                    <a:pt x="423" y="0"/>
                  </a:moveTo>
                  <a:cubicBezTo>
                    <a:pt x="327" y="0"/>
                    <a:pt x="230" y="27"/>
                    <a:pt x="134" y="64"/>
                  </a:cubicBezTo>
                  <a:cubicBezTo>
                    <a:pt x="34" y="114"/>
                    <a:pt x="0" y="164"/>
                    <a:pt x="17" y="181"/>
                  </a:cubicBezTo>
                  <a:cubicBezTo>
                    <a:pt x="20" y="186"/>
                    <a:pt x="26" y="188"/>
                    <a:pt x="37" y="188"/>
                  </a:cubicBezTo>
                  <a:cubicBezTo>
                    <a:pt x="84" y="188"/>
                    <a:pt x="204" y="150"/>
                    <a:pt x="352" y="150"/>
                  </a:cubicBezTo>
                  <a:cubicBezTo>
                    <a:pt x="399" y="150"/>
                    <a:pt x="450" y="153"/>
                    <a:pt x="502" y="164"/>
                  </a:cubicBezTo>
                  <a:cubicBezTo>
                    <a:pt x="745" y="209"/>
                    <a:pt x="905" y="352"/>
                    <a:pt x="957" y="352"/>
                  </a:cubicBezTo>
                  <a:cubicBezTo>
                    <a:pt x="962" y="352"/>
                    <a:pt x="966" y="351"/>
                    <a:pt x="969" y="348"/>
                  </a:cubicBezTo>
                  <a:cubicBezTo>
                    <a:pt x="986" y="331"/>
                    <a:pt x="969" y="281"/>
                    <a:pt x="886" y="197"/>
                  </a:cubicBezTo>
                  <a:cubicBezTo>
                    <a:pt x="802" y="97"/>
                    <a:pt x="669" y="30"/>
                    <a:pt x="535" y="13"/>
                  </a:cubicBezTo>
                  <a:cubicBezTo>
                    <a:pt x="498" y="4"/>
                    <a:pt x="460" y="0"/>
                    <a:pt x="423"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70" name="Google Shape;3532;p60"/>
            <p:cNvSpPr/>
            <p:nvPr/>
          </p:nvSpPr>
          <p:spPr>
            <a:xfrm>
              <a:off x="5196392" y="1808900"/>
              <a:ext cx="22531" cy="72721"/>
            </a:xfrm>
            <a:custGeom>
              <a:avLst/>
              <a:gdLst/>
              <a:ahLst/>
              <a:cxnLst/>
              <a:rect l="l" t="t" r="r" b="b"/>
              <a:pathLst>
                <a:path w="703" h="2269" extrusionOk="0">
                  <a:moveTo>
                    <a:pt x="268" y="0"/>
                  </a:moveTo>
                  <a:lnTo>
                    <a:pt x="268" y="0"/>
                  </a:lnTo>
                  <a:cubicBezTo>
                    <a:pt x="285" y="468"/>
                    <a:pt x="369" y="936"/>
                    <a:pt x="469" y="1387"/>
                  </a:cubicBezTo>
                  <a:cubicBezTo>
                    <a:pt x="502" y="1587"/>
                    <a:pt x="536" y="1771"/>
                    <a:pt x="569" y="1938"/>
                  </a:cubicBezTo>
                  <a:cubicBezTo>
                    <a:pt x="603" y="2005"/>
                    <a:pt x="603" y="2072"/>
                    <a:pt x="586" y="2139"/>
                  </a:cubicBezTo>
                  <a:cubicBezTo>
                    <a:pt x="569" y="2189"/>
                    <a:pt x="502" y="2189"/>
                    <a:pt x="435" y="2189"/>
                  </a:cubicBezTo>
                  <a:cubicBezTo>
                    <a:pt x="372" y="2175"/>
                    <a:pt x="311" y="2170"/>
                    <a:pt x="251" y="2170"/>
                  </a:cubicBezTo>
                  <a:cubicBezTo>
                    <a:pt x="169" y="2170"/>
                    <a:pt x="88" y="2179"/>
                    <a:pt x="1" y="2189"/>
                  </a:cubicBezTo>
                  <a:cubicBezTo>
                    <a:pt x="135" y="2222"/>
                    <a:pt x="285" y="2256"/>
                    <a:pt x="435" y="2256"/>
                  </a:cubicBezTo>
                  <a:cubicBezTo>
                    <a:pt x="452" y="2264"/>
                    <a:pt x="469" y="2268"/>
                    <a:pt x="486" y="2268"/>
                  </a:cubicBezTo>
                  <a:cubicBezTo>
                    <a:pt x="502" y="2268"/>
                    <a:pt x="519" y="2264"/>
                    <a:pt x="536" y="2256"/>
                  </a:cubicBezTo>
                  <a:cubicBezTo>
                    <a:pt x="603" y="2256"/>
                    <a:pt x="636" y="2222"/>
                    <a:pt x="669" y="2189"/>
                  </a:cubicBezTo>
                  <a:cubicBezTo>
                    <a:pt x="703" y="2105"/>
                    <a:pt x="703" y="2005"/>
                    <a:pt x="686" y="1922"/>
                  </a:cubicBezTo>
                  <a:cubicBezTo>
                    <a:pt x="653" y="1738"/>
                    <a:pt x="619" y="1571"/>
                    <a:pt x="586" y="1370"/>
                  </a:cubicBezTo>
                  <a:cubicBezTo>
                    <a:pt x="519" y="902"/>
                    <a:pt x="402" y="451"/>
                    <a:pt x="268"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71" name="Google Shape;3533;p60"/>
            <p:cNvSpPr/>
            <p:nvPr/>
          </p:nvSpPr>
          <p:spPr>
            <a:xfrm>
              <a:off x="5107517" y="1942773"/>
              <a:ext cx="77144" cy="49838"/>
            </a:xfrm>
            <a:custGeom>
              <a:avLst/>
              <a:gdLst/>
              <a:ahLst/>
              <a:cxnLst/>
              <a:rect l="l" t="t" r="r" b="b"/>
              <a:pathLst>
                <a:path w="2407" h="1555" extrusionOk="0">
                  <a:moveTo>
                    <a:pt x="0" y="0"/>
                  </a:moveTo>
                  <a:cubicBezTo>
                    <a:pt x="0" y="0"/>
                    <a:pt x="385" y="1404"/>
                    <a:pt x="2306" y="1554"/>
                  </a:cubicBezTo>
                  <a:lnTo>
                    <a:pt x="2406" y="1120"/>
                  </a:lnTo>
                  <a:cubicBezTo>
                    <a:pt x="1521" y="969"/>
                    <a:pt x="685" y="585"/>
                    <a:pt x="0" y="0"/>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72" name="Google Shape;3534;p60"/>
            <p:cNvSpPr/>
            <p:nvPr/>
          </p:nvSpPr>
          <p:spPr>
            <a:xfrm>
              <a:off x="5162675" y="1890275"/>
              <a:ext cx="27339" cy="18365"/>
            </a:xfrm>
            <a:custGeom>
              <a:avLst/>
              <a:gdLst/>
              <a:ahLst/>
              <a:cxnLst/>
              <a:rect l="l" t="t" r="r" b="b"/>
              <a:pathLst>
                <a:path w="853" h="573" extrusionOk="0">
                  <a:moveTo>
                    <a:pt x="435" y="1"/>
                  </a:moveTo>
                  <a:cubicBezTo>
                    <a:pt x="318" y="1"/>
                    <a:pt x="201" y="34"/>
                    <a:pt x="117" y="118"/>
                  </a:cubicBezTo>
                  <a:cubicBezTo>
                    <a:pt x="34" y="185"/>
                    <a:pt x="0" y="302"/>
                    <a:pt x="34" y="418"/>
                  </a:cubicBezTo>
                  <a:cubicBezTo>
                    <a:pt x="107" y="521"/>
                    <a:pt x="206" y="572"/>
                    <a:pt x="319" y="572"/>
                  </a:cubicBezTo>
                  <a:cubicBezTo>
                    <a:pt x="335" y="572"/>
                    <a:pt x="351" y="571"/>
                    <a:pt x="368" y="569"/>
                  </a:cubicBezTo>
                  <a:cubicBezTo>
                    <a:pt x="502" y="535"/>
                    <a:pt x="619" y="502"/>
                    <a:pt x="736" y="418"/>
                  </a:cubicBezTo>
                  <a:cubicBezTo>
                    <a:pt x="769" y="402"/>
                    <a:pt x="802" y="385"/>
                    <a:pt x="819" y="352"/>
                  </a:cubicBezTo>
                  <a:cubicBezTo>
                    <a:pt x="852" y="335"/>
                    <a:pt x="852" y="302"/>
                    <a:pt x="836" y="268"/>
                  </a:cubicBezTo>
                  <a:lnTo>
                    <a:pt x="836" y="251"/>
                  </a:lnTo>
                  <a:cubicBezTo>
                    <a:pt x="752" y="101"/>
                    <a:pt x="602" y="17"/>
                    <a:pt x="435" y="1"/>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73" name="Google Shape;3535;p60"/>
            <p:cNvSpPr/>
            <p:nvPr/>
          </p:nvSpPr>
          <p:spPr>
            <a:xfrm>
              <a:off x="5168028" y="1880115"/>
              <a:ext cx="25736" cy="28012"/>
            </a:xfrm>
            <a:custGeom>
              <a:avLst/>
              <a:gdLst/>
              <a:ahLst/>
              <a:cxnLst/>
              <a:rect l="l" t="t" r="r" b="b"/>
              <a:pathLst>
                <a:path w="803" h="874" extrusionOk="0">
                  <a:moveTo>
                    <a:pt x="84" y="0"/>
                  </a:moveTo>
                  <a:cubicBezTo>
                    <a:pt x="67" y="0"/>
                    <a:pt x="17" y="67"/>
                    <a:pt x="17" y="184"/>
                  </a:cubicBezTo>
                  <a:cubicBezTo>
                    <a:pt x="0" y="351"/>
                    <a:pt x="51" y="502"/>
                    <a:pt x="168" y="635"/>
                  </a:cubicBezTo>
                  <a:cubicBezTo>
                    <a:pt x="268" y="752"/>
                    <a:pt x="418" y="836"/>
                    <a:pt x="585" y="869"/>
                  </a:cubicBezTo>
                  <a:cubicBezTo>
                    <a:pt x="611" y="872"/>
                    <a:pt x="634" y="874"/>
                    <a:pt x="655" y="874"/>
                  </a:cubicBezTo>
                  <a:cubicBezTo>
                    <a:pt x="742" y="874"/>
                    <a:pt x="786" y="849"/>
                    <a:pt x="786" y="836"/>
                  </a:cubicBezTo>
                  <a:cubicBezTo>
                    <a:pt x="802" y="802"/>
                    <a:pt x="485" y="786"/>
                    <a:pt x="284" y="535"/>
                  </a:cubicBezTo>
                  <a:cubicBezTo>
                    <a:pt x="84" y="301"/>
                    <a:pt x="134" y="17"/>
                    <a:pt x="84"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74" name="Google Shape;3536;p60"/>
            <p:cNvSpPr/>
            <p:nvPr/>
          </p:nvSpPr>
          <p:spPr>
            <a:xfrm>
              <a:off x="5125722" y="1664996"/>
              <a:ext cx="168166" cy="139193"/>
            </a:xfrm>
            <a:custGeom>
              <a:avLst/>
              <a:gdLst/>
              <a:ahLst/>
              <a:cxnLst/>
              <a:rect l="l" t="t" r="r" b="b"/>
              <a:pathLst>
                <a:path w="5247" h="4343" extrusionOk="0">
                  <a:moveTo>
                    <a:pt x="1883" y="0"/>
                  </a:moveTo>
                  <a:cubicBezTo>
                    <a:pt x="1673" y="0"/>
                    <a:pt x="1462" y="15"/>
                    <a:pt x="1254" y="46"/>
                  </a:cubicBezTo>
                  <a:cubicBezTo>
                    <a:pt x="686" y="163"/>
                    <a:pt x="168" y="480"/>
                    <a:pt x="0" y="948"/>
                  </a:cubicBezTo>
                  <a:lnTo>
                    <a:pt x="0" y="981"/>
                  </a:lnTo>
                  <a:cubicBezTo>
                    <a:pt x="502" y="2101"/>
                    <a:pt x="2139" y="3454"/>
                    <a:pt x="3392" y="3922"/>
                  </a:cubicBezTo>
                  <a:cubicBezTo>
                    <a:pt x="3292" y="3705"/>
                    <a:pt x="2574" y="3053"/>
                    <a:pt x="2457" y="2819"/>
                  </a:cubicBezTo>
                  <a:lnTo>
                    <a:pt x="2457" y="2819"/>
                  </a:lnTo>
                  <a:cubicBezTo>
                    <a:pt x="2975" y="3371"/>
                    <a:pt x="3710" y="4123"/>
                    <a:pt x="4478" y="4323"/>
                  </a:cubicBezTo>
                  <a:cubicBezTo>
                    <a:pt x="4536" y="4333"/>
                    <a:pt x="4589" y="4342"/>
                    <a:pt x="4642" y="4342"/>
                  </a:cubicBezTo>
                  <a:cubicBezTo>
                    <a:pt x="4681" y="4342"/>
                    <a:pt x="4720" y="4337"/>
                    <a:pt x="4762" y="4323"/>
                  </a:cubicBezTo>
                  <a:cubicBezTo>
                    <a:pt x="4863" y="4273"/>
                    <a:pt x="4929" y="4173"/>
                    <a:pt x="4946" y="4056"/>
                  </a:cubicBezTo>
                  <a:cubicBezTo>
                    <a:pt x="5097" y="3488"/>
                    <a:pt x="5197" y="2919"/>
                    <a:pt x="5214" y="2335"/>
                  </a:cubicBezTo>
                  <a:cubicBezTo>
                    <a:pt x="5247" y="1850"/>
                    <a:pt x="5080" y="1366"/>
                    <a:pt x="4762" y="998"/>
                  </a:cubicBezTo>
                  <a:cubicBezTo>
                    <a:pt x="4345" y="513"/>
                    <a:pt x="3643" y="280"/>
                    <a:pt x="2958" y="129"/>
                  </a:cubicBezTo>
                  <a:cubicBezTo>
                    <a:pt x="2609" y="45"/>
                    <a:pt x="2246" y="0"/>
                    <a:pt x="1883" y="0"/>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75" name="Google Shape;3537;p60"/>
            <p:cNvSpPr/>
            <p:nvPr/>
          </p:nvSpPr>
          <p:spPr>
            <a:xfrm>
              <a:off x="5029315" y="1668073"/>
              <a:ext cx="121085" cy="247426"/>
            </a:xfrm>
            <a:custGeom>
              <a:avLst/>
              <a:gdLst/>
              <a:ahLst/>
              <a:cxnLst/>
              <a:rect l="l" t="t" r="r" b="b"/>
              <a:pathLst>
                <a:path w="3778" h="7720" extrusionOk="0">
                  <a:moveTo>
                    <a:pt x="2778" y="1"/>
                  </a:moveTo>
                  <a:cubicBezTo>
                    <a:pt x="420" y="1"/>
                    <a:pt x="170" y="2915"/>
                    <a:pt x="51" y="3776"/>
                  </a:cubicBezTo>
                  <a:cubicBezTo>
                    <a:pt x="1" y="4210"/>
                    <a:pt x="1" y="4645"/>
                    <a:pt x="1" y="5079"/>
                  </a:cubicBezTo>
                  <a:cubicBezTo>
                    <a:pt x="1" y="6165"/>
                    <a:pt x="820" y="7719"/>
                    <a:pt x="820" y="7719"/>
                  </a:cubicBezTo>
                  <a:cubicBezTo>
                    <a:pt x="1989" y="6884"/>
                    <a:pt x="1989" y="4595"/>
                    <a:pt x="1989" y="4595"/>
                  </a:cubicBezTo>
                  <a:cubicBezTo>
                    <a:pt x="3677" y="3358"/>
                    <a:pt x="3426" y="1069"/>
                    <a:pt x="3426" y="1069"/>
                  </a:cubicBezTo>
                  <a:lnTo>
                    <a:pt x="3777" y="150"/>
                  </a:lnTo>
                  <a:cubicBezTo>
                    <a:pt x="3408" y="47"/>
                    <a:pt x="3076" y="1"/>
                    <a:pt x="2778"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sp>
          <p:nvSpPr>
            <p:cNvPr id="176" name="Google Shape;3538;p60"/>
            <p:cNvSpPr/>
            <p:nvPr/>
          </p:nvSpPr>
          <p:spPr>
            <a:xfrm>
              <a:off x="5054506" y="1807843"/>
              <a:ext cx="40736" cy="59933"/>
            </a:xfrm>
            <a:custGeom>
              <a:avLst/>
              <a:gdLst/>
              <a:ahLst/>
              <a:cxnLst/>
              <a:rect l="l" t="t" r="r" b="b"/>
              <a:pathLst>
                <a:path w="1271" h="1870" extrusionOk="0">
                  <a:moveTo>
                    <a:pt x="862" y="0"/>
                  </a:moveTo>
                  <a:cubicBezTo>
                    <a:pt x="797" y="0"/>
                    <a:pt x="732" y="6"/>
                    <a:pt x="669" y="16"/>
                  </a:cubicBezTo>
                  <a:cubicBezTo>
                    <a:pt x="451" y="50"/>
                    <a:pt x="268" y="167"/>
                    <a:pt x="151" y="334"/>
                  </a:cubicBezTo>
                  <a:cubicBezTo>
                    <a:pt x="34" y="518"/>
                    <a:pt x="0" y="735"/>
                    <a:pt x="34" y="935"/>
                  </a:cubicBezTo>
                  <a:cubicBezTo>
                    <a:pt x="67" y="1136"/>
                    <a:pt x="167" y="1336"/>
                    <a:pt x="284" y="1503"/>
                  </a:cubicBezTo>
                  <a:cubicBezTo>
                    <a:pt x="368" y="1637"/>
                    <a:pt x="485" y="1737"/>
                    <a:pt x="618" y="1804"/>
                  </a:cubicBezTo>
                  <a:cubicBezTo>
                    <a:pt x="689" y="1848"/>
                    <a:pt x="764" y="1869"/>
                    <a:pt x="839" y="1869"/>
                  </a:cubicBezTo>
                  <a:cubicBezTo>
                    <a:pt x="906" y="1869"/>
                    <a:pt x="973" y="1852"/>
                    <a:pt x="1036" y="1821"/>
                  </a:cubicBezTo>
                  <a:lnTo>
                    <a:pt x="1270" y="83"/>
                  </a:lnTo>
                  <a:cubicBezTo>
                    <a:pt x="1144" y="26"/>
                    <a:pt x="1003" y="0"/>
                    <a:pt x="862" y="0"/>
                  </a:cubicBezTo>
                  <a:close/>
                </a:path>
              </a:pathLst>
            </a:custGeom>
            <a:solidFill>
              <a:srgbClr val="FFBE9D"/>
            </a:solidFill>
            <a:ln>
              <a:noFill/>
            </a:ln>
          </p:spPr>
          <p:txBody>
            <a:bodyPr spcFirstLastPara="1" wrap="square" lIns="121900" tIns="121900" rIns="121900" bIns="121900" anchor="ctr" anchorCtr="0">
              <a:noAutofit/>
            </a:bodyPr>
            <a:lstStyle/>
            <a:p>
              <a:pPr algn="l" rtl="0"/>
              <a:endParaRPr sz="2400"/>
            </a:p>
          </p:txBody>
        </p:sp>
        <p:sp>
          <p:nvSpPr>
            <p:cNvPr id="177" name="Google Shape;3539;p60"/>
            <p:cNvSpPr/>
            <p:nvPr/>
          </p:nvSpPr>
          <p:spPr>
            <a:xfrm>
              <a:off x="5068416" y="1816400"/>
              <a:ext cx="21986" cy="34710"/>
            </a:xfrm>
            <a:custGeom>
              <a:avLst/>
              <a:gdLst/>
              <a:ahLst/>
              <a:cxnLst/>
              <a:rect l="l" t="t" r="r" b="b"/>
              <a:pathLst>
                <a:path w="686" h="1083" extrusionOk="0">
                  <a:moveTo>
                    <a:pt x="452" y="0"/>
                  </a:moveTo>
                  <a:cubicBezTo>
                    <a:pt x="352" y="0"/>
                    <a:pt x="235" y="33"/>
                    <a:pt x="168" y="117"/>
                  </a:cubicBezTo>
                  <a:cubicBezTo>
                    <a:pt x="67" y="217"/>
                    <a:pt x="17" y="334"/>
                    <a:pt x="17" y="451"/>
                  </a:cubicBezTo>
                  <a:cubicBezTo>
                    <a:pt x="1" y="585"/>
                    <a:pt x="17" y="702"/>
                    <a:pt x="51" y="802"/>
                  </a:cubicBezTo>
                  <a:cubicBezTo>
                    <a:pt x="84" y="919"/>
                    <a:pt x="151" y="1003"/>
                    <a:pt x="251" y="1053"/>
                  </a:cubicBezTo>
                  <a:cubicBezTo>
                    <a:pt x="295" y="1075"/>
                    <a:pt x="336" y="1083"/>
                    <a:pt x="371" y="1083"/>
                  </a:cubicBezTo>
                  <a:cubicBezTo>
                    <a:pt x="471" y="1083"/>
                    <a:pt x="531" y="1019"/>
                    <a:pt x="519" y="1019"/>
                  </a:cubicBezTo>
                  <a:cubicBezTo>
                    <a:pt x="502" y="1003"/>
                    <a:pt x="418" y="1036"/>
                    <a:pt x="301" y="952"/>
                  </a:cubicBezTo>
                  <a:cubicBezTo>
                    <a:pt x="184" y="819"/>
                    <a:pt x="134" y="652"/>
                    <a:pt x="168" y="468"/>
                  </a:cubicBezTo>
                  <a:cubicBezTo>
                    <a:pt x="168" y="301"/>
                    <a:pt x="285" y="150"/>
                    <a:pt x="452" y="117"/>
                  </a:cubicBezTo>
                  <a:cubicBezTo>
                    <a:pt x="585" y="117"/>
                    <a:pt x="636" y="184"/>
                    <a:pt x="652" y="184"/>
                  </a:cubicBezTo>
                  <a:cubicBezTo>
                    <a:pt x="686" y="184"/>
                    <a:pt x="652" y="33"/>
                    <a:pt x="452" y="0"/>
                  </a:cubicBezTo>
                  <a:close/>
                </a:path>
              </a:pathLst>
            </a:custGeom>
            <a:solidFill>
              <a:srgbClr val="EB996E"/>
            </a:solidFill>
            <a:ln>
              <a:noFill/>
            </a:ln>
          </p:spPr>
          <p:txBody>
            <a:bodyPr spcFirstLastPara="1" wrap="square" lIns="121900" tIns="121900" rIns="121900" bIns="121900" anchor="ctr" anchorCtr="0">
              <a:noAutofit/>
            </a:bodyPr>
            <a:lstStyle/>
            <a:p>
              <a:pPr algn="l" rtl="0"/>
              <a:endParaRPr sz="2400"/>
            </a:p>
          </p:txBody>
        </p:sp>
        <p:sp>
          <p:nvSpPr>
            <p:cNvPr id="178" name="Google Shape;3540;p60"/>
            <p:cNvSpPr/>
            <p:nvPr/>
          </p:nvSpPr>
          <p:spPr>
            <a:xfrm>
              <a:off x="4982747" y="1866174"/>
              <a:ext cx="102848" cy="345435"/>
            </a:xfrm>
            <a:custGeom>
              <a:avLst/>
              <a:gdLst/>
              <a:ahLst/>
              <a:cxnLst/>
              <a:rect l="l" t="t" r="r" b="b"/>
              <a:pathLst>
                <a:path w="3209" h="10778" extrusionOk="0">
                  <a:moveTo>
                    <a:pt x="3175" y="1"/>
                  </a:moveTo>
                  <a:lnTo>
                    <a:pt x="652" y="4262"/>
                  </a:lnTo>
                  <a:cubicBezTo>
                    <a:pt x="418" y="6434"/>
                    <a:pt x="201" y="8606"/>
                    <a:pt x="0" y="10778"/>
                  </a:cubicBezTo>
                  <a:lnTo>
                    <a:pt x="451" y="9742"/>
                  </a:lnTo>
                  <a:cubicBezTo>
                    <a:pt x="502" y="10043"/>
                    <a:pt x="535" y="10343"/>
                    <a:pt x="585" y="10644"/>
                  </a:cubicBezTo>
                  <a:cubicBezTo>
                    <a:pt x="1036" y="10711"/>
                    <a:pt x="1487" y="10744"/>
                    <a:pt x="1938" y="10744"/>
                  </a:cubicBezTo>
                  <a:cubicBezTo>
                    <a:pt x="2373" y="10728"/>
                    <a:pt x="2857" y="10527"/>
                    <a:pt x="3058" y="10126"/>
                  </a:cubicBezTo>
                  <a:cubicBezTo>
                    <a:pt x="3175" y="9859"/>
                    <a:pt x="3208" y="9558"/>
                    <a:pt x="3175" y="9257"/>
                  </a:cubicBezTo>
                  <a:cubicBezTo>
                    <a:pt x="3091" y="6166"/>
                    <a:pt x="2674" y="3042"/>
                    <a:pt x="3175" y="1"/>
                  </a:cubicBezTo>
                  <a:close/>
                </a:path>
              </a:pathLst>
            </a:custGeom>
            <a:solidFill>
              <a:srgbClr val="263238"/>
            </a:solidFill>
            <a:ln>
              <a:noFill/>
            </a:ln>
          </p:spPr>
          <p:txBody>
            <a:bodyPr spcFirstLastPara="1" wrap="square" lIns="121900" tIns="121900" rIns="121900" bIns="121900" anchor="ctr" anchorCtr="0">
              <a:noAutofit/>
            </a:bodyPr>
            <a:lstStyle/>
            <a:p>
              <a:pPr algn="l" rtl="0"/>
              <a:endParaRPr sz="2400"/>
            </a:p>
          </p:txBody>
        </p:sp>
      </p:grpSp>
      <p:grpSp>
        <p:nvGrpSpPr>
          <p:cNvPr id="179" name="Google Shape;863;p34"/>
          <p:cNvGrpSpPr/>
          <p:nvPr/>
        </p:nvGrpSpPr>
        <p:grpSpPr>
          <a:xfrm>
            <a:off x="3413518" y="1971663"/>
            <a:ext cx="1609802" cy="1234172"/>
            <a:chOff x="3551078" y="894499"/>
            <a:chExt cx="5573623" cy="3790746"/>
          </a:xfrm>
        </p:grpSpPr>
        <p:sp>
          <p:nvSpPr>
            <p:cNvPr id="180" name="Google Shape;865;p34"/>
            <p:cNvSpPr/>
            <p:nvPr/>
          </p:nvSpPr>
          <p:spPr>
            <a:xfrm>
              <a:off x="7610788" y="1330924"/>
              <a:ext cx="80349" cy="752438"/>
            </a:xfrm>
            <a:custGeom>
              <a:avLst/>
              <a:gdLst/>
              <a:ahLst/>
              <a:cxnLst/>
              <a:rect l="l" t="t" r="r" b="b"/>
              <a:pathLst>
                <a:path w="2507" h="23477" extrusionOk="0">
                  <a:moveTo>
                    <a:pt x="2473" y="1"/>
                  </a:moveTo>
                  <a:lnTo>
                    <a:pt x="2473" y="1"/>
                  </a:lnTo>
                  <a:cubicBezTo>
                    <a:pt x="2423" y="1"/>
                    <a:pt x="1855" y="5247"/>
                    <a:pt x="1187" y="11730"/>
                  </a:cubicBezTo>
                  <a:cubicBezTo>
                    <a:pt x="518" y="18213"/>
                    <a:pt x="0" y="23476"/>
                    <a:pt x="50" y="23476"/>
                  </a:cubicBezTo>
                  <a:cubicBezTo>
                    <a:pt x="84" y="23476"/>
                    <a:pt x="669" y="18230"/>
                    <a:pt x="1337" y="11747"/>
                  </a:cubicBezTo>
                  <a:cubicBezTo>
                    <a:pt x="2005" y="5264"/>
                    <a:pt x="2507" y="17"/>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66;p34"/>
            <p:cNvSpPr/>
            <p:nvPr/>
          </p:nvSpPr>
          <p:spPr>
            <a:xfrm>
              <a:off x="7740911" y="1366275"/>
              <a:ext cx="158007" cy="4840"/>
            </a:xfrm>
            <a:custGeom>
              <a:avLst/>
              <a:gdLst/>
              <a:ahLst/>
              <a:cxnLst/>
              <a:rect l="l" t="t" r="r" b="b"/>
              <a:pathLst>
                <a:path w="4930" h="151" extrusionOk="0">
                  <a:moveTo>
                    <a:pt x="2457" y="0"/>
                  </a:moveTo>
                  <a:cubicBezTo>
                    <a:pt x="1103" y="0"/>
                    <a:pt x="0" y="34"/>
                    <a:pt x="0" y="67"/>
                  </a:cubicBezTo>
                  <a:cubicBezTo>
                    <a:pt x="0" y="117"/>
                    <a:pt x="1103" y="151"/>
                    <a:pt x="2457" y="151"/>
                  </a:cubicBezTo>
                  <a:cubicBezTo>
                    <a:pt x="3827" y="151"/>
                    <a:pt x="4929" y="117"/>
                    <a:pt x="4929" y="67"/>
                  </a:cubicBezTo>
                  <a:cubicBezTo>
                    <a:pt x="4929" y="34"/>
                    <a:pt x="3827" y="0"/>
                    <a:pt x="245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67;p34"/>
            <p:cNvSpPr/>
            <p:nvPr/>
          </p:nvSpPr>
          <p:spPr>
            <a:xfrm>
              <a:off x="7941736" y="1366275"/>
              <a:ext cx="628693" cy="4840"/>
            </a:xfrm>
            <a:custGeom>
              <a:avLst/>
              <a:gdLst/>
              <a:ahLst/>
              <a:cxnLst/>
              <a:rect l="l" t="t" r="r" b="b"/>
              <a:pathLst>
                <a:path w="19616" h="151" extrusionOk="0">
                  <a:moveTo>
                    <a:pt x="9808" y="0"/>
                  </a:moveTo>
                  <a:cubicBezTo>
                    <a:pt x="4394" y="0"/>
                    <a:pt x="0" y="34"/>
                    <a:pt x="0" y="67"/>
                  </a:cubicBezTo>
                  <a:cubicBezTo>
                    <a:pt x="0" y="117"/>
                    <a:pt x="4394" y="151"/>
                    <a:pt x="9808" y="151"/>
                  </a:cubicBezTo>
                  <a:cubicBezTo>
                    <a:pt x="15222" y="151"/>
                    <a:pt x="19616" y="117"/>
                    <a:pt x="19616" y="67"/>
                  </a:cubicBezTo>
                  <a:cubicBezTo>
                    <a:pt x="19616" y="34"/>
                    <a:pt x="15238" y="0"/>
                    <a:pt x="980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68;p34"/>
            <p:cNvSpPr/>
            <p:nvPr/>
          </p:nvSpPr>
          <p:spPr>
            <a:xfrm>
              <a:off x="7722161" y="1764144"/>
              <a:ext cx="158007" cy="5384"/>
            </a:xfrm>
            <a:custGeom>
              <a:avLst/>
              <a:gdLst/>
              <a:ahLst/>
              <a:cxnLst/>
              <a:rect l="l" t="t" r="r" b="b"/>
              <a:pathLst>
                <a:path w="4930" h="168" extrusionOk="0">
                  <a:moveTo>
                    <a:pt x="2473" y="1"/>
                  </a:moveTo>
                  <a:cubicBezTo>
                    <a:pt x="1103" y="1"/>
                    <a:pt x="1" y="34"/>
                    <a:pt x="1" y="84"/>
                  </a:cubicBezTo>
                  <a:cubicBezTo>
                    <a:pt x="1" y="118"/>
                    <a:pt x="1103" y="168"/>
                    <a:pt x="2473" y="168"/>
                  </a:cubicBezTo>
                  <a:cubicBezTo>
                    <a:pt x="3827" y="168"/>
                    <a:pt x="4930" y="118"/>
                    <a:pt x="4930" y="84"/>
                  </a:cubicBezTo>
                  <a:cubicBezTo>
                    <a:pt x="4930" y="34"/>
                    <a:pt x="3827" y="1"/>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69;p34"/>
            <p:cNvSpPr/>
            <p:nvPr/>
          </p:nvSpPr>
          <p:spPr>
            <a:xfrm>
              <a:off x="7922987" y="1764144"/>
              <a:ext cx="629238" cy="5384"/>
            </a:xfrm>
            <a:custGeom>
              <a:avLst/>
              <a:gdLst/>
              <a:ahLst/>
              <a:cxnLst/>
              <a:rect l="l" t="t" r="r" b="b"/>
              <a:pathLst>
                <a:path w="19633" h="168" extrusionOk="0">
                  <a:moveTo>
                    <a:pt x="9808" y="1"/>
                  </a:moveTo>
                  <a:cubicBezTo>
                    <a:pt x="4395" y="1"/>
                    <a:pt x="0" y="34"/>
                    <a:pt x="0" y="84"/>
                  </a:cubicBezTo>
                  <a:cubicBezTo>
                    <a:pt x="0" y="118"/>
                    <a:pt x="4395" y="168"/>
                    <a:pt x="9808" y="168"/>
                  </a:cubicBezTo>
                  <a:cubicBezTo>
                    <a:pt x="15239" y="168"/>
                    <a:pt x="19633" y="118"/>
                    <a:pt x="19633" y="84"/>
                  </a:cubicBezTo>
                  <a:cubicBezTo>
                    <a:pt x="19633" y="34"/>
                    <a:pt x="15239" y="1"/>
                    <a:pt x="980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70;p34"/>
            <p:cNvSpPr/>
            <p:nvPr/>
          </p:nvSpPr>
          <p:spPr>
            <a:xfrm>
              <a:off x="7708764" y="1947822"/>
              <a:ext cx="629270" cy="4872"/>
            </a:xfrm>
            <a:custGeom>
              <a:avLst/>
              <a:gdLst/>
              <a:ahLst/>
              <a:cxnLst/>
              <a:rect l="l" t="t" r="r" b="b"/>
              <a:pathLst>
                <a:path w="19634" h="152" extrusionOk="0">
                  <a:moveTo>
                    <a:pt x="9809" y="1"/>
                  </a:moveTo>
                  <a:cubicBezTo>
                    <a:pt x="4395" y="1"/>
                    <a:pt x="1" y="34"/>
                    <a:pt x="1" y="84"/>
                  </a:cubicBezTo>
                  <a:cubicBezTo>
                    <a:pt x="1" y="118"/>
                    <a:pt x="4395" y="151"/>
                    <a:pt x="9809" y="151"/>
                  </a:cubicBezTo>
                  <a:cubicBezTo>
                    <a:pt x="15239" y="151"/>
                    <a:pt x="19633" y="118"/>
                    <a:pt x="19633" y="84"/>
                  </a:cubicBezTo>
                  <a:cubicBezTo>
                    <a:pt x="19633" y="34"/>
                    <a:pt x="15239" y="1"/>
                    <a:pt x="98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71;p34"/>
            <p:cNvSpPr/>
            <p:nvPr/>
          </p:nvSpPr>
          <p:spPr>
            <a:xfrm>
              <a:off x="7746263" y="1478194"/>
              <a:ext cx="222267" cy="5384"/>
            </a:xfrm>
            <a:custGeom>
              <a:avLst/>
              <a:gdLst/>
              <a:ahLst/>
              <a:cxnLst/>
              <a:rect l="l" t="t" r="r" b="b"/>
              <a:pathLst>
                <a:path w="6935" h="168" extrusionOk="0">
                  <a:moveTo>
                    <a:pt x="3459" y="0"/>
                  </a:moveTo>
                  <a:cubicBezTo>
                    <a:pt x="1554" y="0"/>
                    <a:pt x="1" y="51"/>
                    <a:pt x="1" y="84"/>
                  </a:cubicBezTo>
                  <a:cubicBezTo>
                    <a:pt x="1" y="134"/>
                    <a:pt x="1554" y="168"/>
                    <a:pt x="3459" y="168"/>
                  </a:cubicBezTo>
                  <a:cubicBezTo>
                    <a:pt x="5381" y="168"/>
                    <a:pt x="6935" y="134"/>
                    <a:pt x="6935" y="84"/>
                  </a:cubicBezTo>
                  <a:cubicBezTo>
                    <a:pt x="6935" y="51"/>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72;p34"/>
            <p:cNvSpPr/>
            <p:nvPr/>
          </p:nvSpPr>
          <p:spPr>
            <a:xfrm>
              <a:off x="7740366" y="1643123"/>
              <a:ext cx="222267" cy="5384"/>
            </a:xfrm>
            <a:custGeom>
              <a:avLst/>
              <a:gdLst/>
              <a:ahLst/>
              <a:cxnLst/>
              <a:rect l="l" t="t" r="r" b="b"/>
              <a:pathLst>
                <a:path w="6935" h="168" extrusionOk="0">
                  <a:moveTo>
                    <a:pt x="3476" y="1"/>
                  </a:moveTo>
                  <a:cubicBezTo>
                    <a:pt x="1555" y="1"/>
                    <a:pt x="1" y="34"/>
                    <a:pt x="1" y="84"/>
                  </a:cubicBezTo>
                  <a:cubicBezTo>
                    <a:pt x="1" y="134"/>
                    <a:pt x="1555" y="168"/>
                    <a:pt x="3476" y="168"/>
                  </a:cubicBezTo>
                  <a:cubicBezTo>
                    <a:pt x="5381" y="168"/>
                    <a:pt x="6935" y="134"/>
                    <a:pt x="6935" y="84"/>
                  </a:cubicBezTo>
                  <a:cubicBezTo>
                    <a:pt x="6935" y="34"/>
                    <a:pt x="5381" y="1"/>
                    <a:pt x="347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73;p34"/>
            <p:cNvSpPr/>
            <p:nvPr/>
          </p:nvSpPr>
          <p:spPr>
            <a:xfrm>
              <a:off x="7928339" y="1878755"/>
              <a:ext cx="222267" cy="5384"/>
            </a:xfrm>
            <a:custGeom>
              <a:avLst/>
              <a:gdLst/>
              <a:ahLst/>
              <a:cxnLst/>
              <a:rect l="l" t="t" r="r" b="b"/>
              <a:pathLst>
                <a:path w="6935" h="168" extrusionOk="0">
                  <a:moveTo>
                    <a:pt x="3459" y="0"/>
                  </a:moveTo>
                  <a:cubicBezTo>
                    <a:pt x="1554" y="0"/>
                    <a:pt x="0" y="34"/>
                    <a:pt x="0" y="84"/>
                  </a:cubicBezTo>
                  <a:cubicBezTo>
                    <a:pt x="0" y="117"/>
                    <a:pt x="1554" y="167"/>
                    <a:pt x="3459" y="167"/>
                  </a:cubicBezTo>
                  <a:cubicBezTo>
                    <a:pt x="5381" y="167"/>
                    <a:pt x="6934" y="117"/>
                    <a:pt x="6934" y="84"/>
                  </a:cubicBezTo>
                  <a:cubicBezTo>
                    <a:pt x="6934" y="34"/>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74;p34"/>
            <p:cNvSpPr/>
            <p:nvPr/>
          </p:nvSpPr>
          <p:spPr>
            <a:xfrm>
              <a:off x="8208937" y="1478194"/>
              <a:ext cx="567670" cy="5384"/>
            </a:xfrm>
            <a:custGeom>
              <a:avLst/>
              <a:gdLst/>
              <a:ahLst/>
              <a:cxnLst/>
              <a:rect l="l" t="t" r="r" b="b"/>
              <a:pathLst>
                <a:path w="17712" h="168" extrusionOk="0">
                  <a:moveTo>
                    <a:pt x="8856" y="0"/>
                  </a:moveTo>
                  <a:cubicBezTo>
                    <a:pt x="3961" y="0"/>
                    <a:pt x="1" y="51"/>
                    <a:pt x="1" y="84"/>
                  </a:cubicBezTo>
                  <a:cubicBezTo>
                    <a:pt x="1" y="134"/>
                    <a:pt x="3961" y="168"/>
                    <a:pt x="8856" y="168"/>
                  </a:cubicBezTo>
                  <a:cubicBezTo>
                    <a:pt x="13752" y="168"/>
                    <a:pt x="17712" y="134"/>
                    <a:pt x="17712" y="84"/>
                  </a:cubicBezTo>
                  <a:cubicBezTo>
                    <a:pt x="17712" y="51"/>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75;p34"/>
            <p:cNvSpPr/>
            <p:nvPr/>
          </p:nvSpPr>
          <p:spPr>
            <a:xfrm>
              <a:off x="8033848" y="1652770"/>
              <a:ext cx="567670" cy="5384"/>
            </a:xfrm>
            <a:custGeom>
              <a:avLst/>
              <a:gdLst/>
              <a:ahLst/>
              <a:cxnLst/>
              <a:rect l="l" t="t" r="r" b="b"/>
              <a:pathLst>
                <a:path w="17712" h="168" extrusionOk="0">
                  <a:moveTo>
                    <a:pt x="8856" y="0"/>
                  </a:moveTo>
                  <a:cubicBezTo>
                    <a:pt x="3960" y="0"/>
                    <a:pt x="0" y="34"/>
                    <a:pt x="0" y="84"/>
                  </a:cubicBezTo>
                  <a:cubicBezTo>
                    <a:pt x="0" y="117"/>
                    <a:pt x="3960" y="167"/>
                    <a:pt x="8856" y="167"/>
                  </a:cubicBezTo>
                  <a:cubicBezTo>
                    <a:pt x="13751" y="167"/>
                    <a:pt x="17711" y="117"/>
                    <a:pt x="17711" y="84"/>
                  </a:cubicBezTo>
                  <a:cubicBezTo>
                    <a:pt x="17711" y="34"/>
                    <a:pt x="13751"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77;p34"/>
            <p:cNvSpPr/>
            <p:nvPr/>
          </p:nvSpPr>
          <p:spPr>
            <a:xfrm>
              <a:off x="7710912" y="2080637"/>
              <a:ext cx="567670" cy="5384"/>
            </a:xfrm>
            <a:custGeom>
              <a:avLst/>
              <a:gdLst/>
              <a:ahLst/>
              <a:cxnLst/>
              <a:rect l="l" t="t" r="r" b="b"/>
              <a:pathLst>
                <a:path w="17712" h="168" extrusionOk="0">
                  <a:moveTo>
                    <a:pt x="8856" y="1"/>
                  </a:moveTo>
                  <a:cubicBezTo>
                    <a:pt x="3961" y="1"/>
                    <a:pt x="1" y="34"/>
                    <a:pt x="1" y="84"/>
                  </a:cubicBezTo>
                  <a:cubicBezTo>
                    <a:pt x="1" y="117"/>
                    <a:pt x="3961" y="168"/>
                    <a:pt x="8856" y="168"/>
                  </a:cubicBezTo>
                  <a:cubicBezTo>
                    <a:pt x="13752" y="168"/>
                    <a:pt x="17712" y="117"/>
                    <a:pt x="17712" y="84"/>
                  </a:cubicBezTo>
                  <a:cubicBezTo>
                    <a:pt x="17712" y="34"/>
                    <a:pt x="13752"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78;p34"/>
            <p:cNvSpPr/>
            <p:nvPr/>
          </p:nvSpPr>
          <p:spPr>
            <a:xfrm>
              <a:off x="8338547" y="2080637"/>
              <a:ext cx="567670" cy="5384"/>
            </a:xfrm>
            <a:custGeom>
              <a:avLst/>
              <a:gdLst/>
              <a:ahLst/>
              <a:cxnLst/>
              <a:rect l="l" t="t" r="r" b="b"/>
              <a:pathLst>
                <a:path w="17712" h="168" extrusionOk="0">
                  <a:moveTo>
                    <a:pt x="8856" y="1"/>
                  </a:moveTo>
                  <a:cubicBezTo>
                    <a:pt x="3960" y="1"/>
                    <a:pt x="0" y="34"/>
                    <a:pt x="0" y="84"/>
                  </a:cubicBezTo>
                  <a:cubicBezTo>
                    <a:pt x="0" y="117"/>
                    <a:pt x="3960" y="168"/>
                    <a:pt x="8856" y="168"/>
                  </a:cubicBezTo>
                  <a:cubicBezTo>
                    <a:pt x="13751" y="168"/>
                    <a:pt x="17711" y="117"/>
                    <a:pt x="17711" y="84"/>
                  </a:cubicBezTo>
                  <a:cubicBezTo>
                    <a:pt x="17711" y="34"/>
                    <a:pt x="13751"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80;p34"/>
            <p:cNvSpPr/>
            <p:nvPr/>
          </p:nvSpPr>
          <p:spPr>
            <a:xfrm>
              <a:off x="7738218" y="1525852"/>
              <a:ext cx="567670" cy="4840"/>
            </a:xfrm>
            <a:custGeom>
              <a:avLst/>
              <a:gdLst/>
              <a:ahLst/>
              <a:cxnLst/>
              <a:rect l="l" t="t" r="r" b="b"/>
              <a:pathLst>
                <a:path w="17712" h="151" extrusionOk="0">
                  <a:moveTo>
                    <a:pt x="8856" y="0"/>
                  </a:moveTo>
                  <a:cubicBezTo>
                    <a:pt x="3978" y="0"/>
                    <a:pt x="1" y="34"/>
                    <a:pt x="1" y="84"/>
                  </a:cubicBezTo>
                  <a:cubicBezTo>
                    <a:pt x="1" y="117"/>
                    <a:pt x="3978" y="151"/>
                    <a:pt x="8856" y="151"/>
                  </a:cubicBezTo>
                  <a:cubicBezTo>
                    <a:pt x="13752" y="151"/>
                    <a:pt x="17712" y="117"/>
                    <a:pt x="17712" y="84"/>
                  </a:cubicBezTo>
                  <a:cubicBezTo>
                    <a:pt x="17712" y="34"/>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81;p34"/>
            <p:cNvSpPr/>
            <p:nvPr/>
          </p:nvSpPr>
          <p:spPr>
            <a:xfrm>
              <a:off x="8008656" y="1479251"/>
              <a:ext cx="146244" cy="4872"/>
            </a:xfrm>
            <a:custGeom>
              <a:avLst/>
              <a:gdLst/>
              <a:ahLst/>
              <a:cxnLst/>
              <a:rect l="l" t="t" r="r" b="b"/>
              <a:pathLst>
                <a:path w="4563" h="152" extrusionOk="0">
                  <a:moveTo>
                    <a:pt x="2273" y="1"/>
                  </a:moveTo>
                  <a:cubicBezTo>
                    <a:pt x="1020" y="1"/>
                    <a:pt x="1" y="34"/>
                    <a:pt x="1" y="68"/>
                  </a:cubicBezTo>
                  <a:cubicBezTo>
                    <a:pt x="1" y="118"/>
                    <a:pt x="1020" y="151"/>
                    <a:pt x="2273" y="151"/>
                  </a:cubicBezTo>
                  <a:cubicBezTo>
                    <a:pt x="3543" y="151"/>
                    <a:pt x="4562" y="118"/>
                    <a:pt x="4562" y="68"/>
                  </a:cubicBezTo>
                  <a:cubicBezTo>
                    <a:pt x="4562" y="34"/>
                    <a:pt x="3543" y="1"/>
                    <a:pt x="22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82;p34"/>
            <p:cNvSpPr/>
            <p:nvPr/>
          </p:nvSpPr>
          <p:spPr>
            <a:xfrm>
              <a:off x="7715206" y="1818244"/>
              <a:ext cx="146212" cy="5384"/>
            </a:xfrm>
            <a:custGeom>
              <a:avLst/>
              <a:gdLst/>
              <a:ahLst/>
              <a:cxnLst/>
              <a:rect l="l" t="t" r="r" b="b"/>
              <a:pathLst>
                <a:path w="4562" h="168" extrusionOk="0">
                  <a:moveTo>
                    <a:pt x="2289" y="0"/>
                  </a:moveTo>
                  <a:cubicBezTo>
                    <a:pt x="1020" y="0"/>
                    <a:pt x="0" y="34"/>
                    <a:pt x="0" y="84"/>
                  </a:cubicBezTo>
                  <a:cubicBezTo>
                    <a:pt x="0" y="134"/>
                    <a:pt x="1020" y="167"/>
                    <a:pt x="2289" y="167"/>
                  </a:cubicBezTo>
                  <a:cubicBezTo>
                    <a:pt x="3543" y="167"/>
                    <a:pt x="4562" y="134"/>
                    <a:pt x="4562" y="84"/>
                  </a:cubicBezTo>
                  <a:cubicBezTo>
                    <a:pt x="4562" y="34"/>
                    <a:pt x="3543" y="0"/>
                    <a:pt x="228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83;p34"/>
            <p:cNvSpPr/>
            <p:nvPr/>
          </p:nvSpPr>
          <p:spPr>
            <a:xfrm>
              <a:off x="7712001" y="1878755"/>
              <a:ext cx="146212" cy="5384"/>
            </a:xfrm>
            <a:custGeom>
              <a:avLst/>
              <a:gdLst/>
              <a:ahLst/>
              <a:cxnLst/>
              <a:rect l="l" t="t" r="r" b="b"/>
              <a:pathLst>
                <a:path w="4562" h="168" extrusionOk="0">
                  <a:moveTo>
                    <a:pt x="2273" y="0"/>
                  </a:moveTo>
                  <a:cubicBezTo>
                    <a:pt x="1019" y="0"/>
                    <a:pt x="0" y="34"/>
                    <a:pt x="0" y="84"/>
                  </a:cubicBezTo>
                  <a:cubicBezTo>
                    <a:pt x="0" y="117"/>
                    <a:pt x="1019" y="167"/>
                    <a:pt x="2273" y="167"/>
                  </a:cubicBezTo>
                  <a:cubicBezTo>
                    <a:pt x="3542" y="167"/>
                    <a:pt x="4562" y="117"/>
                    <a:pt x="4562" y="84"/>
                  </a:cubicBezTo>
                  <a:cubicBezTo>
                    <a:pt x="4562" y="34"/>
                    <a:pt x="3542" y="0"/>
                    <a:pt x="22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84;p34"/>
            <p:cNvSpPr/>
            <p:nvPr/>
          </p:nvSpPr>
          <p:spPr>
            <a:xfrm>
              <a:off x="7544380" y="1266664"/>
              <a:ext cx="1580321" cy="5384"/>
            </a:xfrm>
            <a:custGeom>
              <a:avLst/>
              <a:gdLst/>
              <a:ahLst/>
              <a:cxnLst/>
              <a:rect l="l" t="t" r="r" b="b"/>
              <a:pathLst>
                <a:path w="49308" h="168" extrusionOk="0">
                  <a:moveTo>
                    <a:pt x="24662" y="1"/>
                  </a:moveTo>
                  <a:cubicBezTo>
                    <a:pt x="11045" y="1"/>
                    <a:pt x="0" y="34"/>
                    <a:pt x="0" y="84"/>
                  </a:cubicBezTo>
                  <a:cubicBezTo>
                    <a:pt x="0" y="118"/>
                    <a:pt x="11045" y="168"/>
                    <a:pt x="24662" y="168"/>
                  </a:cubicBezTo>
                  <a:cubicBezTo>
                    <a:pt x="38280" y="168"/>
                    <a:pt x="49307" y="118"/>
                    <a:pt x="49307" y="84"/>
                  </a:cubicBezTo>
                  <a:cubicBezTo>
                    <a:pt x="49307" y="34"/>
                    <a:pt x="38280" y="1"/>
                    <a:pt x="2466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85;p34"/>
            <p:cNvSpPr/>
            <p:nvPr/>
          </p:nvSpPr>
          <p:spPr>
            <a:xfrm>
              <a:off x="7625787" y="1197051"/>
              <a:ext cx="43941" cy="37627"/>
            </a:xfrm>
            <a:custGeom>
              <a:avLst/>
              <a:gdLst/>
              <a:ahLst/>
              <a:cxnLst/>
              <a:rect l="l" t="t" r="r" b="b"/>
              <a:pathLst>
                <a:path w="1371" h="1174" extrusionOk="0">
                  <a:moveTo>
                    <a:pt x="785" y="0"/>
                  </a:moveTo>
                  <a:cubicBezTo>
                    <a:pt x="267" y="0"/>
                    <a:pt x="0" y="635"/>
                    <a:pt x="384" y="1003"/>
                  </a:cubicBezTo>
                  <a:cubicBezTo>
                    <a:pt x="502" y="1121"/>
                    <a:pt x="646" y="1173"/>
                    <a:pt x="787" y="1173"/>
                  </a:cubicBezTo>
                  <a:cubicBezTo>
                    <a:pt x="1085" y="1173"/>
                    <a:pt x="1370" y="937"/>
                    <a:pt x="1370" y="585"/>
                  </a:cubicBezTo>
                  <a:cubicBezTo>
                    <a:pt x="1370" y="268"/>
                    <a:pt x="1120"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86;p34"/>
            <p:cNvSpPr/>
            <p:nvPr/>
          </p:nvSpPr>
          <p:spPr>
            <a:xfrm>
              <a:off x="7706649" y="1197051"/>
              <a:ext cx="43941" cy="37627"/>
            </a:xfrm>
            <a:custGeom>
              <a:avLst/>
              <a:gdLst/>
              <a:ahLst/>
              <a:cxnLst/>
              <a:rect l="l" t="t" r="r" b="b"/>
              <a:pathLst>
                <a:path w="1371" h="1174" extrusionOk="0">
                  <a:moveTo>
                    <a:pt x="785" y="0"/>
                  </a:moveTo>
                  <a:cubicBezTo>
                    <a:pt x="251" y="0"/>
                    <a:pt x="0" y="635"/>
                    <a:pt x="368" y="1003"/>
                  </a:cubicBezTo>
                  <a:cubicBezTo>
                    <a:pt x="485" y="1121"/>
                    <a:pt x="631" y="1173"/>
                    <a:pt x="774" y="1173"/>
                  </a:cubicBezTo>
                  <a:cubicBezTo>
                    <a:pt x="1077" y="1173"/>
                    <a:pt x="1370" y="937"/>
                    <a:pt x="1370" y="585"/>
                  </a:cubicBezTo>
                  <a:cubicBezTo>
                    <a:pt x="1370" y="268"/>
                    <a:pt x="1103"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87;p34"/>
            <p:cNvSpPr/>
            <p:nvPr/>
          </p:nvSpPr>
          <p:spPr>
            <a:xfrm>
              <a:off x="7786966" y="1197051"/>
              <a:ext cx="43941" cy="37627"/>
            </a:xfrm>
            <a:custGeom>
              <a:avLst/>
              <a:gdLst/>
              <a:ahLst/>
              <a:cxnLst/>
              <a:rect l="l" t="t" r="r" b="b"/>
              <a:pathLst>
                <a:path w="1371" h="1174" extrusionOk="0">
                  <a:moveTo>
                    <a:pt x="786" y="0"/>
                  </a:moveTo>
                  <a:cubicBezTo>
                    <a:pt x="251" y="0"/>
                    <a:pt x="0" y="635"/>
                    <a:pt x="368" y="1003"/>
                  </a:cubicBezTo>
                  <a:cubicBezTo>
                    <a:pt x="486" y="1121"/>
                    <a:pt x="631" y="1173"/>
                    <a:pt x="774" y="1173"/>
                  </a:cubicBezTo>
                  <a:cubicBezTo>
                    <a:pt x="1077" y="1173"/>
                    <a:pt x="1370" y="937"/>
                    <a:pt x="1370" y="585"/>
                  </a:cubicBezTo>
                  <a:cubicBezTo>
                    <a:pt x="1370" y="268"/>
                    <a:pt x="110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88;p34"/>
            <p:cNvSpPr/>
            <p:nvPr/>
          </p:nvSpPr>
          <p:spPr>
            <a:xfrm>
              <a:off x="4706705" y="1223300"/>
              <a:ext cx="1060342" cy="697793"/>
            </a:xfrm>
            <a:custGeom>
              <a:avLst/>
              <a:gdLst/>
              <a:ahLst/>
              <a:cxnLst/>
              <a:rect l="l" t="t" r="r" b="b"/>
              <a:pathLst>
                <a:path w="33084" h="21772" extrusionOk="0">
                  <a:moveTo>
                    <a:pt x="2256" y="0"/>
                  </a:moveTo>
                  <a:lnTo>
                    <a:pt x="1" y="21771"/>
                  </a:lnTo>
                  <a:lnTo>
                    <a:pt x="30561" y="21771"/>
                  </a:lnTo>
                  <a:lnTo>
                    <a:pt x="3308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89;p34"/>
            <p:cNvSpPr/>
            <p:nvPr/>
          </p:nvSpPr>
          <p:spPr>
            <a:xfrm>
              <a:off x="4812726" y="1335731"/>
              <a:ext cx="51440" cy="468603"/>
            </a:xfrm>
            <a:custGeom>
              <a:avLst/>
              <a:gdLst/>
              <a:ahLst/>
              <a:cxnLst/>
              <a:rect l="l" t="t" r="r" b="b"/>
              <a:pathLst>
                <a:path w="1605" h="14621" extrusionOk="0">
                  <a:moveTo>
                    <a:pt x="1554" y="1"/>
                  </a:moveTo>
                  <a:cubicBezTo>
                    <a:pt x="1503" y="1"/>
                    <a:pt x="1136" y="3269"/>
                    <a:pt x="719" y="7303"/>
                  </a:cubicBezTo>
                  <a:cubicBezTo>
                    <a:pt x="302" y="11329"/>
                    <a:pt x="1" y="14604"/>
                    <a:pt x="51" y="14621"/>
                  </a:cubicBezTo>
                  <a:cubicBezTo>
                    <a:pt x="84" y="14621"/>
                    <a:pt x="469" y="11346"/>
                    <a:pt x="886" y="7319"/>
                  </a:cubicBezTo>
                  <a:cubicBezTo>
                    <a:pt x="1304" y="3276"/>
                    <a:pt x="1605" y="1"/>
                    <a:pt x="1555" y="1"/>
                  </a:cubicBezTo>
                  <a:cubicBezTo>
                    <a:pt x="1555" y="1"/>
                    <a:pt x="1555" y="1"/>
                    <a:pt x="15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90;p34"/>
            <p:cNvSpPr/>
            <p:nvPr/>
          </p:nvSpPr>
          <p:spPr>
            <a:xfrm>
              <a:off x="4894133" y="1356628"/>
              <a:ext cx="98586" cy="4840"/>
            </a:xfrm>
            <a:custGeom>
              <a:avLst/>
              <a:gdLst/>
              <a:ahLst/>
              <a:cxnLst/>
              <a:rect l="l" t="t" r="r" b="b"/>
              <a:pathLst>
                <a:path w="3076" h="151" extrusionOk="0">
                  <a:moveTo>
                    <a:pt x="1538" y="1"/>
                  </a:moveTo>
                  <a:cubicBezTo>
                    <a:pt x="686" y="1"/>
                    <a:pt x="1" y="34"/>
                    <a:pt x="1" y="67"/>
                  </a:cubicBezTo>
                  <a:cubicBezTo>
                    <a:pt x="1" y="118"/>
                    <a:pt x="686" y="151"/>
                    <a:pt x="1538" y="151"/>
                  </a:cubicBezTo>
                  <a:cubicBezTo>
                    <a:pt x="2390" y="151"/>
                    <a:pt x="3075" y="118"/>
                    <a:pt x="3075" y="67"/>
                  </a:cubicBezTo>
                  <a:cubicBezTo>
                    <a:pt x="3075" y="34"/>
                    <a:pt x="2390" y="1"/>
                    <a:pt x="15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91;p34"/>
            <p:cNvSpPr/>
            <p:nvPr/>
          </p:nvSpPr>
          <p:spPr>
            <a:xfrm>
              <a:off x="5019449" y="1356628"/>
              <a:ext cx="391491" cy="4840"/>
            </a:xfrm>
            <a:custGeom>
              <a:avLst/>
              <a:gdLst/>
              <a:ahLst/>
              <a:cxnLst/>
              <a:rect l="l" t="t" r="r" b="b"/>
              <a:pathLst>
                <a:path w="12215" h="151" extrusionOk="0">
                  <a:moveTo>
                    <a:pt x="6116" y="1"/>
                  </a:moveTo>
                  <a:cubicBezTo>
                    <a:pt x="2724" y="1"/>
                    <a:pt x="0" y="34"/>
                    <a:pt x="0" y="67"/>
                  </a:cubicBezTo>
                  <a:cubicBezTo>
                    <a:pt x="0" y="118"/>
                    <a:pt x="2741" y="151"/>
                    <a:pt x="6116" y="151"/>
                  </a:cubicBezTo>
                  <a:cubicBezTo>
                    <a:pt x="9491" y="151"/>
                    <a:pt x="12214" y="118"/>
                    <a:pt x="12214" y="67"/>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92;p34"/>
            <p:cNvSpPr/>
            <p:nvPr/>
          </p:nvSpPr>
          <p:spPr>
            <a:xfrm>
              <a:off x="4882884" y="1604567"/>
              <a:ext cx="98041" cy="4872"/>
            </a:xfrm>
            <a:custGeom>
              <a:avLst/>
              <a:gdLst/>
              <a:ahLst/>
              <a:cxnLst/>
              <a:rect l="l" t="t" r="r" b="b"/>
              <a:pathLst>
                <a:path w="3059" h="152" extrusionOk="0">
                  <a:moveTo>
                    <a:pt x="1521" y="1"/>
                  </a:moveTo>
                  <a:cubicBezTo>
                    <a:pt x="686" y="1"/>
                    <a:pt x="1" y="34"/>
                    <a:pt x="1" y="67"/>
                  </a:cubicBezTo>
                  <a:cubicBezTo>
                    <a:pt x="1" y="118"/>
                    <a:pt x="686" y="151"/>
                    <a:pt x="1521" y="151"/>
                  </a:cubicBezTo>
                  <a:cubicBezTo>
                    <a:pt x="2373" y="151"/>
                    <a:pt x="3058" y="118"/>
                    <a:pt x="3058" y="67"/>
                  </a:cubicBezTo>
                  <a:cubicBezTo>
                    <a:pt x="3058" y="34"/>
                    <a:pt x="2373" y="1"/>
                    <a:pt x="15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93;p34"/>
            <p:cNvSpPr/>
            <p:nvPr/>
          </p:nvSpPr>
          <p:spPr>
            <a:xfrm>
              <a:off x="5007655" y="1604567"/>
              <a:ext cx="392036" cy="4872"/>
            </a:xfrm>
            <a:custGeom>
              <a:avLst/>
              <a:gdLst/>
              <a:ahLst/>
              <a:cxnLst/>
              <a:rect l="l" t="t" r="r" b="b"/>
              <a:pathLst>
                <a:path w="12232" h="152" extrusionOk="0">
                  <a:moveTo>
                    <a:pt x="6116" y="1"/>
                  </a:moveTo>
                  <a:cubicBezTo>
                    <a:pt x="2741" y="1"/>
                    <a:pt x="1" y="34"/>
                    <a:pt x="1" y="67"/>
                  </a:cubicBezTo>
                  <a:cubicBezTo>
                    <a:pt x="1" y="118"/>
                    <a:pt x="2741" y="151"/>
                    <a:pt x="6116" y="151"/>
                  </a:cubicBezTo>
                  <a:cubicBezTo>
                    <a:pt x="9491" y="151"/>
                    <a:pt x="12232" y="118"/>
                    <a:pt x="12232" y="67"/>
                  </a:cubicBezTo>
                  <a:cubicBezTo>
                    <a:pt x="12232"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94;p34"/>
            <p:cNvSpPr/>
            <p:nvPr/>
          </p:nvSpPr>
          <p:spPr>
            <a:xfrm>
              <a:off x="4874327" y="1718633"/>
              <a:ext cx="391491" cy="5384"/>
            </a:xfrm>
            <a:custGeom>
              <a:avLst/>
              <a:gdLst/>
              <a:ahLst/>
              <a:cxnLst/>
              <a:rect l="l" t="t" r="r" b="b"/>
              <a:pathLst>
                <a:path w="12215" h="168" extrusionOk="0">
                  <a:moveTo>
                    <a:pt x="6116" y="1"/>
                  </a:moveTo>
                  <a:cubicBezTo>
                    <a:pt x="2741" y="1"/>
                    <a:pt x="0" y="34"/>
                    <a:pt x="0" y="84"/>
                  </a:cubicBezTo>
                  <a:cubicBezTo>
                    <a:pt x="0" y="134"/>
                    <a:pt x="2741" y="168"/>
                    <a:pt x="6116" y="168"/>
                  </a:cubicBezTo>
                  <a:cubicBezTo>
                    <a:pt x="9491" y="168"/>
                    <a:pt x="12214" y="134"/>
                    <a:pt x="12214" y="84"/>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95;p34"/>
            <p:cNvSpPr/>
            <p:nvPr/>
          </p:nvSpPr>
          <p:spPr>
            <a:xfrm>
              <a:off x="4897338" y="1426241"/>
              <a:ext cx="138744" cy="5384"/>
            </a:xfrm>
            <a:custGeom>
              <a:avLst/>
              <a:gdLst/>
              <a:ahLst/>
              <a:cxnLst/>
              <a:rect l="l" t="t" r="r" b="b"/>
              <a:pathLst>
                <a:path w="4329" h="168" extrusionOk="0">
                  <a:moveTo>
                    <a:pt x="2173" y="1"/>
                  </a:moveTo>
                  <a:cubicBezTo>
                    <a:pt x="970" y="1"/>
                    <a:pt x="1" y="34"/>
                    <a:pt x="1" y="84"/>
                  </a:cubicBezTo>
                  <a:cubicBezTo>
                    <a:pt x="1" y="134"/>
                    <a:pt x="970" y="168"/>
                    <a:pt x="2173" y="168"/>
                  </a:cubicBezTo>
                  <a:cubicBezTo>
                    <a:pt x="3359" y="168"/>
                    <a:pt x="4328" y="134"/>
                    <a:pt x="4328" y="84"/>
                  </a:cubicBezTo>
                  <a:cubicBezTo>
                    <a:pt x="4328" y="34"/>
                    <a:pt x="3359" y="1"/>
                    <a:pt x="21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96;p34"/>
            <p:cNvSpPr/>
            <p:nvPr/>
          </p:nvSpPr>
          <p:spPr>
            <a:xfrm>
              <a:off x="4894133" y="1529057"/>
              <a:ext cx="138200" cy="4872"/>
            </a:xfrm>
            <a:custGeom>
              <a:avLst/>
              <a:gdLst/>
              <a:ahLst/>
              <a:cxnLst/>
              <a:rect l="l" t="t" r="r" b="b"/>
              <a:pathLst>
                <a:path w="4312" h="152" extrusionOk="0">
                  <a:moveTo>
                    <a:pt x="2156" y="1"/>
                  </a:moveTo>
                  <a:cubicBezTo>
                    <a:pt x="970" y="1"/>
                    <a:pt x="1" y="34"/>
                    <a:pt x="1" y="84"/>
                  </a:cubicBezTo>
                  <a:cubicBezTo>
                    <a:pt x="1" y="118"/>
                    <a:pt x="970" y="151"/>
                    <a:pt x="2156" y="151"/>
                  </a:cubicBezTo>
                  <a:cubicBezTo>
                    <a:pt x="3342" y="151"/>
                    <a:pt x="4311" y="118"/>
                    <a:pt x="4311" y="84"/>
                  </a:cubicBezTo>
                  <a:cubicBezTo>
                    <a:pt x="4311" y="34"/>
                    <a:pt x="3342" y="1"/>
                    <a:pt x="21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97;p34"/>
            <p:cNvSpPr/>
            <p:nvPr/>
          </p:nvSpPr>
          <p:spPr>
            <a:xfrm>
              <a:off x="5010892" y="1675782"/>
              <a:ext cx="138712" cy="4872"/>
            </a:xfrm>
            <a:custGeom>
              <a:avLst/>
              <a:gdLst/>
              <a:ahLst/>
              <a:cxnLst/>
              <a:rect l="l" t="t" r="r" b="b"/>
              <a:pathLst>
                <a:path w="4328" h="152" extrusionOk="0">
                  <a:moveTo>
                    <a:pt x="2172" y="1"/>
                  </a:moveTo>
                  <a:cubicBezTo>
                    <a:pt x="969" y="1"/>
                    <a:pt x="0" y="34"/>
                    <a:pt x="0" y="84"/>
                  </a:cubicBezTo>
                  <a:cubicBezTo>
                    <a:pt x="0" y="118"/>
                    <a:pt x="969" y="151"/>
                    <a:pt x="2172" y="151"/>
                  </a:cubicBezTo>
                  <a:cubicBezTo>
                    <a:pt x="3359" y="151"/>
                    <a:pt x="4328" y="118"/>
                    <a:pt x="4328" y="84"/>
                  </a:cubicBezTo>
                  <a:cubicBezTo>
                    <a:pt x="4328" y="34"/>
                    <a:pt x="3359" y="1"/>
                    <a:pt x="21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98;p34"/>
            <p:cNvSpPr/>
            <p:nvPr/>
          </p:nvSpPr>
          <p:spPr>
            <a:xfrm>
              <a:off x="5185981" y="1426241"/>
              <a:ext cx="353479" cy="5384"/>
            </a:xfrm>
            <a:custGeom>
              <a:avLst/>
              <a:gdLst/>
              <a:ahLst/>
              <a:cxnLst/>
              <a:rect l="l" t="t" r="r" b="b"/>
              <a:pathLst>
                <a:path w="11029" h="168" extrusionOk="0">
                  <a:moveTo>
                    <a:pt x="5515" y="1"/>
                  </a:moveTo>
                  <a:cubicBezTo>
                    <a:pt x="2474" y="1"/>
                    <a:pt x="1" y="34"/>
                    <a:pt x="1" y="84"/>
                  </a:cubicBezTo>
                  <a:cubicBezTo>
                    <a:pt x="1" y="134"/>
                    <a:pt x="2474" y="168"/>
                    <a:pt x="5515" y="168"/>
                  </a:cubicBezTo>
                  <a:cubicBezTo>
                    <a:pt x="8556" y="168"/>
                    <a:pt x="11028" y="134"/>
                    <a:pt x="11028" y="84"/>
                  </a:cubicBezTo>
                  <a:cubicBezTo>
                    <a:pt x="11028" y="34"/>
                    <a:pt x="8556" y="1"/>
                    <a:pt x="551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99;p34"/>
            <p:cNvSpPr/>
            <p:nvPr/>
          </p:nvSpPr>
          <p:spPr>
            <a:xfrm>
              <a:off x="5076754" y="1534954"/>
              <a:ext cx="353447" cy="5384"/>
            </a:xfrm>
            <a:custGeom>
              <a:avLst/>
              <a:gdLst/>
              <a:ahLst/>
              <a:cxnLst/>
              <a:rect l="l" t="t" r="r" b="b"/>
              <a:pathLst>
                <a:path w="11028" h="168" extrusionOk="0">
                  <a:moveTo>
                    <a:pt x="5514" y="1"/>
                  </a:moveTo>
                  <a:cubicBezTo>
                    <a:pt x="2473" y="1"/>
                    <a:pt x="0" y="34"/>
                    <a:pt x="0" y="84"/>
                  </a:cubicBezTo>
                  <a:cubicBezTo>
                    <a:pt x="0" y="117"/>
                    <a:pt x="2473" y="168"/>
                    <a:pt x="5514" y="168"/>
                  </a:cubicBezTo>
                  <a:cubicBezTo>
                    <a:pt x="8555" y="168"/>
                    <a:pt x="11028" y="117"/>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00;p34"/>
            <p:cNvSpPr/>
            <p:nvPr/>
          </p:nvSpPr>
          <p:spPr>
            <a:xfrm>
              <a:off x="5198320" y="1675782"/>
              <a:ext cx="353447" cy="4872"/>
            </a:xfrm>
            <a:custGeom>
              <a:avLst/>
              <a:gdLst/>
              <a:ahLst/>
              <a:cxnLst/>
              <a:rect l="l" t="t" r="r" b="b"/>
              <a:pathLst>
                <a:path w="11028" h="152" extrusionOk="0">
                  <a:moveTo>
                    <a:pt x="5514" y="1"/>
                  </a:moveTo>
                  <a:cubicBezTo>
                    <a:pt x="2473" y="1"/>
                    <a:pt x="0" y="34"/>
                    <a:pt x="0" y="84"/>
                  </a:cubicBezTo>
                  <a:cubicBezTo>
                    <a:pt x="0" y="118"/>
                    <a:pt x="2473" y="151"/>
                    <a:pt x="5514" y="151"/>
                  </a:cubicBezTo>
                  <a:cubicBezTo>
                    <a:pt x="8572" y="151"/>
                    <a:pt x="11028" y="118"/>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01;p34"/>
            <p:cNvSpPr/>
            <p:nvPr/>
          </p:nvSpPr>
          <p:spPr>
            <a:xfrm>
              <a:off x="4875384" y="1801642"/>
              <a:ext cx="354024" cy="4840"/>
            </a:xfrm>
            <a:custGeom>
              <a:avLst/>
              <a:gdLst/>
              <a:ahLst/>
              <a:cxnLst/>
              <a:rect l="l" t="t" r="r" b="b"/>
              <a:pathLst>
                <a:path w="11046" h="151" extrusionOk="0">
                  <a:moveTo>
                    <a:pt x="5531" y="0"/>
                  </a:moveTo>
                  <a:cubicBezTo>
                    <a:pt x="2474" y="0"/>
                    <a:pt x="1" y="34"/>
                    <a:pt x="1" y="84"/>
                  </a:cubicBezTo>
                  <a:cubicBezTo>
                    <a:pt x="1" y="117"/>
                    <a:pt x="2474" y="151"/>
                    <a:pt x="5531" y="151"/>
                  </a:cubicBezTo>
                  <a:cubicBezTo>
                    <a:pt x="8572" y="151"/>
                    <a:pt x="11045" y="117"/>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902;p34"/>
            <p:cNvSpPr/>
            <p:nvPr/>
          </p:nvSpPr>
          <p:spPr>
            <a:xfrm>
              <a:off x="5266843" y="1801642"/>
              <a:ext cx="353479" cy="4840"/>
            </a:xfrm>
            <a:custGeom>
              <a:avLst/>
              <a:gdLst/>
              <a:ahLst/>
              <a:cxnLst/>
              <a:rect l="l" t="t" r="r" b="b"/>
              <a:pathLst>
                <a:path w="11029" h="151" extrusionOk="0">
                  <a:moveTo>
                    <a:pt x="5515" y="0"/>
                  </a:moveTo>
                  <a:cubicBezTo>
                    <a:pt x="2457" y="0"/>
                    <a:pt x="1" y="34"/>
                    <a:pt x="1" y="84"/>
                  </a:cubicBezTo>
                  <a:cubicBezTo>
                    <a:pt x="1" y="117"/>
                    <a:pt x="2457" y="151"/>
                    <a:pt x="5515" y="151"/>
                  </a:cubicBezTo>
                  <a:cubicBezTo>
                    <a:pt x="8556" y="151"/>
                    <a:pt x="11028" y="117"/>
                    <a:pt x="11028" y="84"/>
                  </a:cubicBezTo>
                  <a:cubicBezTo>
                    <a:pt x="11028" y="34"/>
                    <a:pt x="8556" y="0"/>
                    <a:pt x="551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03;p34"/>
            <p:cNvSpPr/>
            <p:nvPr/>
          </p:nvSpPr>
          <p:spPr>
            <a:xfrm>
              <a:off x="4875384" y="1842346"/>
              <a:ext cx="354024" cy="5384"/>
            </a:xfrm>
            <a:custGeom>
              <a:avLst/>
              <a:gdLst/>
              <a:ahLst/>
              <a:cxnLst/>
              <a:rect l="l" t="t" r="r" b="b"/>
              <a:pathLst>
                <a:path w="11046" h="168" extrusionOk="0">
                  <a:moveTo>
                    <a:pt x="5531" y="0"/>
                  </a:moveTo>
                  <a:cubicBezTo>
                    <a:pt x="2474" y="0"/>
                    <a:pt x="1" y="34"/>
                    <a:pt x="1" y="84"/>
                  </a:cubicBezTo>
                  <a:cubicBezTo>
                    <a:pt x="1" y="134"/>
                    <a:pt x="2474" y="167"/>
                    <a:pt x="5531" y="167"/>
                  </a:cubicBezTo>
                  <a:cubicBezTo>
                    <a:pt x="8572" y="167"/>
                    <a:pt x="11045" y="134"/>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04;p34"/>
            <p:cNvSpPr/>
            <p:nvPr/>
          </p:nvSpPr>
          <p:spPr>
            <a:xfrm>
              <a:off x="4892531" y="1455695"/>
              <a:ext cx="353992" cy="5384"/>
            </a:xfrm>
            <a:custGeom>
              <a:avLst/>
              <a:gdLst/>
              <a:ahLst/>
              <a:cxnLst/>
              <a:rect l="l" t="t" r="r" b="b"/>
              <a:pathLst>
                <a:path w="11045" h="168" extrusionOk="0">
                  <a:moveTo>
                    <a:pt x="5531" y="1"/>
                  </a:moveTo>
                  <a:cubicBezTo>
                    <a:pt x="2473" y="1"/>
                    <a:pt x="1" y="34"/>
                    <a:pt x="1" y="84"/>
                  </a:cubicBezTo>
                  <a:cubicBezTo>
                    <a:pt x="1" y="134"/>
                    <a:pt x="2473" y="168"/>
                    <a:pt x="5531" y="168"/>
                  </a:cubicBezTo>
                  <a:cubicBezTo>
                    <a:pt x="8572" y="168"/>
                    <a:pt x="11045" y="134"/>
                    <a:pt x="11045" y="84"/>
                  </a:cubicBezTo>
                  <a:cubicBezTo>
                    <a:pt x="11045" y="34"/>
                    <a:pt x="8572" y="1"/>
                    <a:pt x="55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05;p34"/>
            <p:cNvSpPr/>
            <p:nvPr/>
          </p:nvSpPr>
          <p:spPr>
            <a:xfrm>
              <a:off x="5061210" y="1426785"/>
              <a:ext cx="91086" cy="4840"/>
            </a:xfrm>
            <a:custGeom>
              <a:avLst/>
              <a:gdLst/>
              <a:ahLst/>
              <a:cxnLst/>
              <a:rect l="l" t="t" r="r" b="b"/>
              <a:pathLst>
                <a:path w="2842" h="151" extrusionOk="0">
                  <a:moveTo>
                    <a:pt x="1421" y="0"/>
                  </a:moveTo>
                  <a:cubicBezTo>
                    <a:pt x="636" y="0"/>
                    <a:pt x="1" y="34"/>
                    <a:pt x="1" y="84"/>
                  </a:cubicBezTo>
                  <a:cubicBezTo>
                    <a:pt x="1" y="117"/>
                    <a:pt x="636" y="151"/>
                    <a:pt x="1421" y="151"/>
                  </a:cubicBezTo>
                  <a:cubicBezTo>
                    <a:pt x="2206" y="151"/>
                    <a:pt x="2841" y="117"/>
                    <a:pt x="2841" y="84"/>
                  </a:cubicBezTo>
                  <a:cubicBezTo>
                    <a:pt x="2841" y="34"/>
                    <a:pt x="2206" y="0"/>
                    <a:pt x="14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906;p34"/>
            <p:cNvSpPr/>
            <p:nvPr/>
          </p:nvSpPr>
          <p:spPr>
            <a:xfrm>
              <a:off x="4878621" y="1638315"/>
              <a:ext cx="91054" cy="4840"/>
            </a:xfrm>
            <a:custGeom>
              <a:avLst/>
              <a:gdLst/>
              <a:ahLst/>
              <a:cxnLst/>
              <a:rect l="l" t="t" r="r" b="b"/>
              <a:pathLst>
                <a:path w="2841" h="151" extrusionOk="0">
                  <a:moveTo>
                    <a:pt x="1420" y="0"/>
                  </a:moveTo>
                  <a:cubicBezTo>
                    <a:pt x="635" y="0"/>
                    <a:pt x="0" y="34"/>
                    <a:pt x="0" y="67"/>
                  </a:cubicBezTo>
                  <a:cubicBezTo>
                    <a:pt x="0" y="117"/>
                    <a:pt x="635" y="151"/>
                    <a:pt x="1420" y="151"/>
                  </a:cubicBezTo>
                  <a:cubicBezTo>
                    <a:pt x="2206" y="151"/>
                    <a:pt x="2841" y="117"/>
                    <a:pt x="2841" y="67"/>
                  </a:cubicBezTo>
                  <a:cubicBezTo>
                    <a:pt x="2841" y="34"/>
                    <a:pt x="2206" y="0"/>
                    <a:pt x="142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907;p34"/>
            <p:cNvSpPr/>
            <p:nvPr/>
          </p:nvSpPr>
          <p:spPr>
            <a:xfrm>
              <a:off x="4876474" y="1675782"/>
              <a:ext cx="91054" cy="4872"/>
            </a:xfrm>
            <a:custGeom>
              <a:avLst/>
              <a:gdLst/>
              <a:ahLst/>
              <a:cxnLst/>
              <a:rect l="l" t="t" r="r" b="b"/>
              <a:pathLst>
                <a:path w="2841" h="152" extrusionOk="0">
                  <a:moveTo>
                    <a:pt x="1420" y="1"/>
                  </a:moveTo>
                  <a:cubicBezTo>
                    <a:pt x="635" y="1"/>
                    <a:pt x="0" y="34"/>
                    <a:pt x="0" y="84"/>
                  </a:cubicBezTo>
                  <a:cubicBezTo>
                    <a:pt x="0" y="118"/>
                    <a:pt x="635" y="151"/>
                    <a:pt x="1420" y="151"/>
                  </a:cubicBezTo>
                  <a:cubicBezTo>
                    <a:pt x="2206" y="151"/>
                    <a:pt x="2841" y="118"/>
                    <a:pt x="2841" y="84"/>
                  </a:cubicBezTo>
                  <a:cubicBezTo>
                    <a:pt x="2841" y="34"/>
                    <a:pt x="2206" y="1"/>
                    <a:pt x="142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908;p34"/>
            <p:cNvSpPr/>
            <p:nvPr/>
          </p:nvSpPr>
          <p:spPr>
            <a:xfrm>
              <a:off x="4772055" y="1294515"/>
              <a:ext cx="984288" cy="5384"/>
            </a:xfrm>
            <a:custGeom>
              <a:avLst/>
              <a:gdLst/>
              <a:ahLst/>
              <a:cxnLst/>
              <a:rect l="l" t="t" r="r" b="b"/>
              <a:pathLst>
                <a:path w="30711" h="168" extrusionOk="0">
                  <a:moveTo>
                    <a:pt x="15355" y="0"/>
                  </a:moveTo>
                  <a:cubicBezTo>
                    <a:pt x="6867" y="0"/>
                    <a:pt x="0" y="34"/>
                    <a:pt x="0" y="84"/>
                  </a:cubicBezTo>
                  <a:cubicBezTo>
                    <a:pt x="0" y="117"/>
                    <a:pt x="6867" y="167"/>
                    <a:pt x="15355" y="167"/>
                  </a:cubicBezTo>
                  <a:cubicBezTo>
                    <a:pt x="23827" y="167"/>
                    <a:pt x="30710" y="117"/>
                    <a:pt x="30710" y="84"/>
                  </a:cubicBezTo>
                  <a:cubicBezTo>
                    <a:pt x="30710" y="34"/>
                    <a:pt x="23827" y="0"/>
                    <a:pt x="1535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09;p34"/>
            <p:cNvSpPr/>
            <p:nvPr/>
          </p:nvSpPr>
          <p:spPr>
            <a:xfrm>
              <a:off x="4822918" y="1252209"/>
              <a:ext cx="27339" cy="23364"/>
            </a:xfrm>
            <a:custGeom>
              <a:avLst/>
              <a:gdLst/>
              <a:ahLst/>
              <a:cxnLst/>
              <a:rect l="l" t="t" r="r" b="b"/>
              <a:pathLst>
                <a:path w="853" h="729" extrusionOk="0">
                  <a:moveTo>
                    <a:pt x="485" y="0"/>
                  </a:moveTo>
                  <a:cubicBezTo>
                    <a:pt x="167" y="0"/>
                    <a:pt x="0" y="385"/>
                    <a:pt x="234" y="619"/>
                  </a:cubicBezTo>
                  <a:cubicBezTo>
                    <a:pt x="305" y="695"/>
                    <a:pt x="395" y="728"/>
                    <a:pt x="484" y="728"/>
                  </a:cubicBezTo>
                  <a:cubicBezTo>
                    <a:pt x="670" y="728"/>
                    <a:pt x="853" y="582"/>
                    <a:pt x="853" y="368"/>
                  </a:cubicBezTo>
                  <a:cubicBezTo>
                    <a:pt x="853"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910;p34"/>
            <p:cNvSpPr/>
            <p:nvPr/>
          </p:nvSpPr>
          <p:spPr>
            <a:xfrm>
              <a:off x="4872724" y="1252209"/>
              <a:ext cx="27339" cy="23364"/>
            </a:xfrm>
            <a:custGeom>
              <a:avLst/>
              <a:gdLst/>
              <a:ahLst/>
              <a:cxnLst/>
              <a:rect l="l" t="t" r="r" b="b"/>
              <a:pathLst>
                <a:path w="853" h="729" extrusionOk="0">
                  <a:moveTo>
                    <a:pt x="485" y="0"/>
                  </a:moveTo>
                  <a:cubicBezTo>
                    <a:pt x="167" y="0"/>
                    <a:pt x="0" y="385"/>
                    <a:pt x="234" y="619"/>
                  </a:cubicBezTo>
                  <a:cubicBezTo>
                    <a:pt x="310" y="695"/>
                    <a:pt x="402" y="728"/>
                    <a:pt x="491" y="728"/>
                  </a:cubicBezTo>
                  <a:cubicBezTo>
                    <a:pt x="677" y="728"/>
                    <a:pt x="852" y="582"/>
                    <a:pt x="852" y="368"/>
                  </a:cubicBezTo>
                  <a:cubicBezTo>
                    <a:pt x="852"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911;p34"/>
            <p:cNvSpPr/>
            <p:nvPr/>
          </p:nvSpPr>
          <p:spPr>
            <a:xfrm>
              <a:off x="4923043" y="1252209"/>
              <a:ext cx="27371" cy="23364"/>
            </a:xfrm>
            <a:custGeom>
              <a:avLst/>
              <a:gdLst/>
              <a:ahLst/>
              <a:cxnLst/>
              <a:rect l="l" t="t" r="r" b="b"/>
              <a:pathLst>
                <a:path w="854" h="729" extrusionOk="0">
                  <a:moveTo>
                    <a:pt x="485" y="0"/>
                  </a:moveTo>
                  <a:cubicBezTo>
                    <a:pt x="168" y="0"/>
                    <a:pt x="1" y="385"/>
                    <a:pt x="235" y="619"/>
                  </a:cubicBezTo>
                  <a:cubicBezTo>
                    <a:pt x="305" y="695"/>
                    <a:pt x="395" y="728"/>
                    <a:pt x="484" y="728"/>
                  </a:cubicBezTo>
                  <a:cubicBezTo>
                    <a:pt x="670" y="728"/>
                    <a:pt x="853" y="582"/>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918;p34"/>
            <p:cNvSpPr/>
            <p:nvPr/>
          </p:nvSpPr>
          <p:spPr>
            <a:xfrm>
              <a:off x="8086858" y="2872112"/>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919;p34"/>
            <p:cNvSpPr/>
            <p:nvPr/>
          </p:nvSpPr>
          <p:spPr>
            <a:xfrm>
              <a:off x="8086858" y="3259821"/>
              <a:ext cx="32146" cy="27339"/>
            </a:xfrm>
            <a:custGeom>
              <a:avLst/>
              <a:gdLst/>
              <a:ahLst/>
              <a:cxnLst/>
              <a:rect l="l" t="t" r="r" b="b"/>
              <a:pathLst>
                <a:path w="1003" h="853" extrusionOk="0">
                  <a:moveTo>
                    <a:pt x="568" y="1"/>
                  </a:moveTo>
                  <a:cubicBezTo>
                    <a:pt x="184" y="1"/>
                    <a:pt x="0" y="452"/>
                    <a:pt x="267" y="719"/>
                  </a:cubicBezTo>
                  <a:cubicBezTo>
                    <a:pt x="355" y="812"/>
                    <a:pt x="463" y="853"/>
                    <a:pt x="570" y="853"/>
                  </a:cubicBezTo>
                  <a:cubicBezTo>
                    <a:pt x="790" y="853"/>
                    <a:pt x="1003" y="677"/>
                    <a:pt x="1003" y="418"/>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920;p34"/>
            <p:cNvSpPr/>
            <p:nvPr/>
          </p:nvSpPr>
          <p:spPr>
            <a:xfrm>
              <a:off x="8086858" y="3646985"/>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201"/>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921;p34"/>
            <p:cNvSpPr/>
            <p:nvPr/>
          </p:nvSpPr>
          <p:spPr>
            <a:xfrm>
              <a:off x="8086858" y="4034694"/>
              <a:ext cx="32146" cy="27371"/>
            </a:xfrm>
            <a:custGeom>
              <a:avLst/>
              <a:gdLst/>
              <a:ahLst/>
              <a:cxnLst/>
              <a:rect l="l" t="t" r="r" b="b"/>
              <a:pathLst>
                <a:path w="1003" h="854" extrusionOk="0">
                  <a:moveTo>
                    <a:pt x="568" y="1"/>
                  </a:moveTo>
                  <a:cubicBezTo>
                    <a:pt x="184" y="1"/>
                    <a:pt x="0" y="452"/>
                    <a:pt x="267" y="719"/>
                  </a:cubicBezTo>
                  <a:cubicBezTo>
                    <a:pt x="355" y="812"/>
                    <a:pt x="463" y="853"/>
                    <a:pt x="570" y="853"/>
                  </a:cubicBezTo>
                  <a:cubicBezTo>
                    <a:pt x="790" y="853"/>
                    <a:pt x="1003" y="678"/>
                    <a:pt x="1003" y="419"/>
                  </a:cubicBezTo>
                  <a:cubicBezTo>
                    <a:pt x="1003" y="185"/>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925;p34"/>
            <p:cNvSpPr/>
            <p:nvPr/>
          </p:nvSpPr>
          <p:spPr>
            <a:xfrm>
              <a:off x="3690303" y="4272954"/>
              <a:ext cx="403285" cy="315853"/>
            </a:xfrm>
            <a:custGeom>
              <a:avLst/>
              <a:gdLst/>
              <a:ahLst/>
              <a:cxnLst/>
              <a:rect l="l" t="t" r="r" b="b"/>
              <a:pathLst>
                <a:path w="12583" h="9855" extrusionOk="0">
                  <a:moveTo>
                    <a:pt x="8578" y="0"/>
                  </a:moveTo>
                  <a:cubicBezTo>
                    <a:pt x="7317" y="0"/>
                    <a:pt x="6147" y="819"/>
                    <a:pt x="5498" y="1907"/>
                  </a:cubicBezTo>
                  <a:cubicBezTo>
                    <a:pt x="4930" y="2876"/>
                    <a:pt x="4696" y="4096"/>
                    <a:pt x="3827" y="4831"/>
                  </a:cubicBezTo>
                  <a:cubicBezTo>
                    <a:pt x="3376" y="5215"/>
                    <a:pt x="2791" y="5416"/>
                    <a:pt x="2240" y="5650"/>
                  </a:cubicBezTo>
                  <a:cubicBezTo>
                    <a:pt x="1688" y="5884"/>
                    <a:pt x="1070" y="6134"/>
                    <a:pt x="786" y="6669"/>
                  </a:cubicBezTo>
                  <a:cubicBezTo>
                    <a:pt x="1" y="8106"/>
                    <a:pt x="1020" y="9342"/>
                    <a:pt x="1471" y="9727"/>
                  </a:cubicBezTo>
                  <a:lnTo>
                    <a:pt x="1655" y="9610"/>
                  </a:lnTo>
                  <a:lnTo>
                    <a:pt x="9775" y="9844"/>
                  </a:lnTo>
                  <a:cubicBezTo>
                    <a:pt x="9914" y="9850"/>
                    <a:pt x="10057" y="9854"/>
                    <a:pt x="10200" y="9854"/>
                  </a:cubicBezTo>
                  <a:cubicBezTo>
                    <a:pt x="10832" y="9854"/>
                    <a:pt x="11481" y="9767"/>
                    <a:pt x="11931" y="9359"/>
                  </a:cubicBezTo>
                  <a:cubicBezTo>
                    <a:pt x="12532" y="8808"/>
                    <a:pt x="12582" y="7872"/>
                    <a:pt x="12566" y="7053"/>
                  </a:cubicBezTo>
                  <a:cubicBezTo>
                    <a:pt x="12549" y="5566"/>
                    <a:pt x="12532" y="4029"/>
                    <a:pt x="11981" y="2659"/>
                  </a:cubicBezTo>
                  <a:cubicBezTo>
                    <a:pt x="11413" y="1272"/>
                    <a:pt x="10176" y="69"/>
                    <a:pt x="8689" y="2"/>
                  </a:cubicBezTo>
                  <a:cubicBezTo>
                    <a:pt x="8652" y="1"/>
                    <a:pt x="8615" y="0"/>
                    <a:pt x="857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26;p34"/>
            <p:cNvSpPr/>
            <p:nvPr/>
          </p:nvSpPr>
          <p:spPr>
            <a:xfrm>
              <a:off x="3551078" y="3872457"/>
              <a:ext cx="684428" cy="801154"/>
            </a:xfrm>
            <a:custGeom>
              <a:avLst/>
              <a:gdLst/>
              <a:ahLst/>
              <a:cxnLst/>
              <a:rect l="l" t="t" r="r" b="b"/>
              <a:pathLst>
                <a:path w="21355" h="24997" extrusionOk="0">
                  <a:moveTo>
                    <a:pt x="2423" y="201"/>
                  </a:moveTo>
                  <a:cubicBezTo>
                    <a:pt x="2507" y="652"/>
                    <a:pt x="2891" y="3075"/>
                    <a:pt x="3426" y="6349"/>
                  </a:cubicBezTo>
                  <a:lnTo>
                    <a:pt x="1287" y="6349"/>
                  </a:lnTo>
                  <a:lnTo>
                    <a:pt x="251" y="201"/>
                  </a:lnTo>
                  <a:close/>
                  <a:moveTo>
                    <a:pt x="6968" y="201"/>
                  </a:moveTo>
                  <a:lnTo>
                    <a:pt x="7453" y="6349"/>
                  </a:lnTo>
                  <a:lnTo>
                    <a:pt x="3643" y="6349"/>
                  </a:lnTo>
                  <a:cubicBezTo>
                    <a:pt x="3509" y="5497"/>
                    <a:pt x="3376" y="4695"/>
                    <a:pt x="3259" y="3977"/>
                  </a:cubicBezTo>
                  <a:cubicBezTo>
                    <a:pt x="2858" y="1487"/>
                    <a:pt x="2707" y="552"/>
                    <a:pt x="2624" y="201"/>
                  </a:cubicBezTo>
                  <a:close/>
                  <a:moveTo>
                    <a:pt x="11128" y="201"/>
                  </a:moveTo>
                  <a:lnTo>
                    <a:pt x="11262" y="6349"/>
                  </a:lnTo>
                  <a:lnTo>
                    <a:pt x="7670" y="6349"/>
                  </a:lnTo>
                  <a:lnTo>
                    <a:pt x="7185" y="201"/>
                  </a:lnTo>
                  <a:close/>
                  <a:moveTo>
                    <a:pt x="15389" y="201"/>
                  </a:moveTo>
                  <a:lnTo>
                    <a:pt x="15189" y="6349"/>
                  </a:lnTo>
                  <a:lnTo>
                    <a:pt x="11479" y="6349"/>
                  </a:lnTo>
                  <a:lnTo>
                    <a:pt x="11346" y="201"/>
                  </a:lnTo>
                  <a:close/>
                  <a:moveTo>
                    <a:pt x="18547" y="201"/>
                  </a:moveTo>
                  <a:lnTo>
                    <a:pt x="18029" y="6349"/>
                  </a:lnTo>
                  <a:lnTo>
                    <a:pt x="15406" y="6349"/>
                  </a:lnTo>
                  <a:lnTo>
                    <a:pt x="15606" y="201"/>
                  </a:lnTo>
                  <a:close/>
                  <a:moveTo>
                    <a:pt x="21103" y="201"/>
                  </a:moveTo>
                  <a:lnTo>
                    <a:pt x="20385" y="6349"/>
                  </a:lnTo>
                  <a:lnTo>
                    <a:pt x="18230" y="6349"/>
                  </a:lnTo>
                  <a:lnTo>
                    <a:pt x="18764" y="201"/>
                  </a:lnTo>
                  <a:close/>
                  <a:moveTo>
                    <a:pt x="3676" y="7937"/>
                  </a:moveTo>
                  <a:cubicBezTo>
                    <a:pt x="3994" y="9975"/>
                    <a:pt x="4361" y="12264"/>
                    <a:pt x="4729" y="14553"/>
                  </a:cubicBezTo>
                  <a:lnTo>
                    <a:pt x="2657" y="14553"/>
                  </a:lnTo>
                  <a:lnTo>
                    <a:pt x="1538" y="7937"/>
                  </a:lnTo>
                  <a:close/>
                  <a:moveTo>
                    <a:pt x="7570" y="7937"/>
                  </a:moveTo>
                  <a:lnTo>
                    <a:pt x="8087" y="14553"/>
                  </a:lnTo>
                  <a:lnTo>
                    <a:pt x="4930" y="14553"/>
                  </a:lnTo>
                  <a:cubicBezTo>
                    <a:pt x="4829" y="13885"/>
                    <a:pt x="4729" y="13200"/>
                    <a:pt x="4612" y="12532"/>
                  </a:cubicBezTo>
                  <a:cubicBezTo>
                    <a:pt x="4361" y="10961"/>
                    <a:pt x="4128" y="9407"/>
                    <a:pt x="3894" y="7937"/>
                  </a:cubicBezTo>
                  <a:close/>
                  <a:moveTo>
                    <a:pt x="11312" y="7937"/>
                  </a:moveTo>
                  <a:lnTo>
                    <a:pt x="11463" y="14553"/>
                  </a:lnTo>
                  <a:lnTo>
                    <a:pt x="8305" y="14553"/>
                  </a:lnTo>
                  <a:lnTo>
                    <a:pt x="7787" y="7937"/>
                  </a:lnTo>
                  <a:close/>
                  <a:moveTo>
                    <a:pt x="15139" y="7937"/>
                  </a:moveTo>
                  <a:lnTo>
                    <a:pt x="14921" y="14553"/>
                  </a:lnTo>
                  <a:lnTo>
                    <a:pt x="11663" y="14553"/>
                  </a:lnTo>
                  <a:lnTo>
                    <a:pt x="11513" y="7937"/>
                  </a:lnTo>
                  <a:close/>
                  <a:moveTo>
                    <a:pt x="17895" y="7937"/>
                  </a:moveTo>
                  <a:lnTo>
                    <a:pt x="17327" y="14553"/>
                  </a:lnTo>
                  <a:lnTo>
                    <a:pt x="15122" y="14553"/>
                  </a:lnTo>
                  <a:lnTo>
                    <a:pt x="15356" y="7937"/>
                  </a:lnTo>
                  <a:close/>
                  <a:moveTo>
                    <a:pt x="20201" y="7937"/>
                  </a:moveTo>
                  <a:lnTo>
                    <a:pt x="19416" y="14553"/>
                  </a:lnTo>
                  <a:lnTo>
                    <a:pt x="17528" y="14553"/>
                  </a:lnTo>
                  <a:lnTo>
                    <a:pt x="18096" y="7937"/>
                  </a:lnTo>
                  <a:close/>
                  <a:moveTo>
                    <a:pt x="4980" y="16141"/>
                  </a:moveTo>
                  <a:cubicBezTo>
                    <a:pt x="5280" y="18146"/>
                    <a:pt x="5598" y="20101"/>
                    <a:pt x="5882" y="21905"/>
                  </a:cubicBezTo>
                  <a:lnTo>
                    <a:pt x="3894" y="21905"/>
                  </a:lnTo>
                  <a:lnTo>
                    <a:pt x="2925" y="16141"/>
                  </a:lnTo>
                  <a:close/>
                  <a:moveTo>
                    <a:pt x="8221" y="16141"/>
                  </a:moveTo>
                  <a:lnTo>
                    <a:pt x="8672" y="21905"/>
                  </a:lnTo>
                  <a:lnTo>
                    <a:pt x="6099" y="21905"/>
                  </a:lnTo>
                  <a:cubicBezTo>
                    <a:pt x="5849" y="20351"/>
                    <a:pt x="5531" y="18329"/>
                    <a:pt x="5180" y="16141"/>
                  </a:cubicBezTo>
                  <a:close/>
                  <a:moveTo>
                    <a:pt x="11496" y="16141"/>
                  </a:moveTo>
                  <a:lnTo>
                    <a:pt x="11630" y="21905"/>
                  </a:lnTo>
                  <a:lnTo>
                    <a:pt x="8873" y="21905"/>
                  </a:lnTo>
                  <a:lnTo>
                    <a:pt x="8422" y="16141"/>
                  </a:lnTo>
                  <a:close/>
                  <a:moveTo>
                    <a:pt x="14854" y="16141"/>
                  </a:moveTo>
                  <a:lnTo>
                    <a:pt x="14671" y="21905"/>
                  </a:lnTo>
                  <a:lnTo>
                    <a:pt x="11847" y="21905"/>
                  </a:lnTo>
                  <a:lnTo>
                    <a:pt x="11713" y="16141"/>
                  </a:lnTo>
                  <a:close/>
                  <a:moveTo>
                    <a:pt x="17177" y="16141"/>
                  </a:moveTo>
                  <a:lnTo>
                    <a:pt x="16692" y="21905"/>
                  </a:lnTo>
                  <a:lnTo>
                    <a:pt x="14888" y="21905"/>
                  </a:lnTo>
                  <a:lnTo>
                    <a:pt x="15072" y="16141"/>
                  </a:lnTo>
                  <a:close/>
                  <a:moveTo>
                    <a:pt x="19232" y="16141"/>
                  </a:moveTo>
                  <a:lnTo>
                    <a:pt x="18547" y="21905"/>
                  </a:lnTo>
                  <a:lnTo>
                    <a:pt x="16910" y="21905"/>
                  </a:lnTo>
                  <a:lnTo>
                    <a:pt x="17394" y="16141"/>
                  </a:lnTo>
                  <a:close/>
                  <a:moveTo>
                    <a:pt x="1" y="0"/>
                  </a:moveTo>
                  <a:lnTo>
                    <a:pt x="3844" y="22824"/>
                  </a:lnTo>
                  <a:cubicBezTo>
                    <a:pt x="4011" y="23793"/>
                    <a:pt x="4712" y="24595"/>
                    <a:pt x="5665" y="24862"/>
                  </a:cubicBezTo>
                  <a:cubicBezTo>
                    <a:pt x="5681" y="24862"/>
                    <a:pt x="5715" y="24879"/>
                    <a:pt x="5732" y="24879"/>
                  </a:cubicBezTo>
                  <a:cubicBezTo>
                    <a:pt x="5798" y="24896"/>
                    <a:pt x="5865" y="24913"/>
                    <a:pt x="5932" y="24929"/>
                  </a:cubicBezTo>
                  <a:cubicBezTo>
                    <a:pt x="6066" y="24963"/>
                    <a:pt x="6216" y="24979"/>
                    <a:pt x="6367" y="24979"/>
                  </a:cubicBezTo>
                  <a:cubicBezTo>
                    <a:pt x="6367" y="24979"/>
                    <a:pt x="6367" y="24996"/>
                    <a:pt x="6367" y="24996"/>
                  </a:cubicBezTo>
                  <a:lnTo>
                    <a:pt x="6467" y="24979"/>
                  </a:lnTo>
                  <a:lnTo>
                    <a:pt x="15991" y="24979"/>
                  </a:lnTo>
                  <a:cubicBezTo>
                    <a:pt x="16158" y="24979"/>
                    <a:pt x="16342" y="24963"/>
                    <a:pt x="16509" y="24929"/>
                  </a:cubicBezTo>
                  <a:cubicBezTo>
                    <a:pt x="17645" y="24762"/>
                    <a:pt x="18530" y="23843"/>
                    <a:pt x="18664" y="22707"/>
                  </a:cubicBezTo>
                  <a:lnTo>
                    <a:pt x="20519" y="6968"/>
                  </a:lnTo>
                  <a:lnTo>
                    <a:pt x="20602" y="6349"/>
                  </a:lnTo>
                  <a:lnTo>
                    <a:pt x="21337" y="117"/>
                  </a:lnTo>
                  <a:lnTo>
                    <a:pt x="2135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27;p34"/>
            <p:cNvSpPr/>
            <p:nvPr/>
          </p:nvSpPr>
          <p:spPr>
            <a:xfrm>
              <a:off x="5215435" y="1824654"/>
              <a:ext cx="1158896" cy="762598"/>
            </a:xfrm>
            <a:custGeom>
              <a:avLst/>
              <a:gdLst/>
              <a:ahLst/>
              <a:cxnLst/>
              <a:rect l="l" t="t" r="r" b="b"/>
              <a:pathLst>
                <a:path w="36159" h="23794" extrusionOk="0">
                  <a:moveTo>
                    <a:pt x="2474" y="1"/>
                  </a:moveTo>
                  <a:lnTo>
                    <a:pt x="1" y="23794"/>
                  </a:lnTo>
                  <a:lnTo>
                    <a:pt x="33401" y="23794"/>
                  </a:lnTo>
                  <a:lnTo>
                    <a:pt x="361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28;p34"/>
            <p:cNvSpPr/>
            <p:nvPr/>
          </p:nvSpPr>
          <p:spPr>
            <a:xfrm>
              <a:off x="5161366" y="1824654"/>
              <a:ext cx="1158319" cy="762598"/>
            </a:xfrm>
            <a:custGeom>
              <a:avLst/>
              <a:gdLst/>
              <a:ahLst/>
              <a:cxnLst/>
              <a:rect l="l" t="t" r="r" b="b"/>
              <a:pathLst>
                <a:path w="36141" h="23794" extrusionOk="0">
                  <a:moveTo>
                    <a:pt x="2456" y="1"/>
                  </a:moveTo>
                  <a:lnTo>
                    <a:pt x="0" y="23794"/>
                  </a:lnTo>
                  <a:lnTo>
                    <a:pt x="33384" y="23794"/>
                  </a:lnTo>
                  <a:lnTo>
                    <a:pt x="3614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29;p34"/>
            <p:cNvSpPr/>
            <p:nvPr/>
          </p:nvSpPr>
          <p:spPr>
            <a:xfrm>
              <a:off x="5198320" y="1845006"/>
              <a:ext cx="1075310" cy="707440"/>
            </a:xfrm>
            <a:custGeom>
              <a:avLst/>
              <a:gdLst/>
              <a:ahLst/>
              <a:cxnLst/>
              <a:rect l="l" t="t" r="r" b="b"/>
              <a:pathLst>
                <a:path w="33551" h="22073" extrusionOk="0">
                  <a:moveTo>
                    <a:pt x="2306" y="1"/>
                  </a:moveTo>
                  <a:lnTo>
                    <a:pt x="0" y="22073"/>
                  </a:lnTo>
                  <a:lnTo>
                    <a:pt x="30995" y="22073"/>
                  </a:lnTo>
                  <a:lnTo>
                    <a:pt x="3355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30;p34"/>
            <p:cNvSpPr/>
            <p:nvPr/>
          </p:nvSpPr>
          <p:spPr>
            <a:xfrm>
              <a:off x="5305944" y="1959617"/>
              <a:ext cx="50895" cy="475013"/>
            </a:xfrm>
            <a:custGeom>
              <a:avLst/>
              <a:gdLst/>
              <a:ahLst/>
              <a:cxnLst/>
              <a:rect l="l" t="t" r="r" b="b"/>
              <a:pathLst>
                <a:path w="1588" h="14821" extrusionOk="0">
                  <a:moveTo>
                    <a:pt x="1538" y="0"/>
                  </a:moveTo>
                  <a:lnTo>
                    <a:pt x="1538" y="0"/>
                  </a:lnTo>
                  <a:cubicBezTo>
                    <a:pt x="1504" y="0"/>
                    <a:pt x="1120" y="3309"/>
                    <a:pt x="702" y="7402"/>
                  </a:cubicBezTo>
                  <a:cubicBezTo>
                    <a:pt x="292" y="11267"/>
                    <a:pt x="1" y="14446"/>
                    <a:pt x="12" y="14790"/>
                  </a:cubicBezTo>
                  <a:lnTo>
                    <a:pt x="12" y="14790"/>
                  </a:lnTo>
                  <a:cubicBezTo>
                    <a:pt x="94" y="14447"/>
                    <a:pt x="458" y="11283"/>
                    <a:pt x="853" y="7419"/>
                  </a:cubicBezTo>
                  <a:cubicBezTo>
                    <a:pt x="1270" y="3325"/>
                    <a:pt x="1588" y="0"/>
                    <a:pt x="1538" y="0"/>
                  </a:cubicBezTo>
                  <a:close/>
                  <a:moveTo>
                    <a:pt x="12" y="14790"/>
                  </a:moveTo>
                  <a:cubicBezTo>
                    <a:pt x="7" y="14810"/>
                    <a:pt x="3" y="14821"/>
                    <a:pt x="1" y="14821"/>
                  </a:cubicBezTo>
                  <a:lnTo>
                    <a:pt x="17" y="14821"/>
                  </a:lnTo>
                  <a:cubicBezTo>
                    <a:pt x="14" y="14821"/>
                    <a:pt x="13" y="14810"/>
                    <a:pt x="12" y="1479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31;p34"/>
            <p:cNvSpPr/>
            <p:nvPr/>
          </p:nvSpPr>
          <p:spPr>
            <a:xfrm>
              <a:off x="5387351" y="1981026"/>
              <a:ext cx="99643" cy="4872"/>
            </a:xfrm>
            <a:custGeom>
              <a:avLst/>
              <a:gdLst/>
              <a:ahLst/>
              <a:cxnLst/>
              <a:rect l="l" t="t" r="r" b="b"/>
              <a:pathLst>
                <a:path w="3109" h="152" extrusionOk="0">
                  <a:moveTo>
                    <a:pt x="1554" y="1"/>
                  </a:moveTo>
                  <a:cubicBezTo>
                    <a:pt x="702" y="1"/>
                    <a:pt x="0" y="34"/>
                    <a:pt x="0" y="68"/>
                  </a:cubicBezTo>
                  <a:cubicBezTo>
                    <a:pt x="0" y="118"/>
                    <a:pt x="702" y="151"/>
                    <a:pt x="1554" y="151"/>
                  </a:cubicBezTo>
                  <a:cubicBezTo>
                    <a:pt x="2423" y="151"/>
                    <a:pt x="3108" y="118"/>
                    <a:pt x="3108" y="68"/>
                  </a:cubicBezTo>
                  <a:cubicBezTo>
                    <a:pt x="3108" y="34"/>
                    <a:pt x="2423" y="1"/>
                    <a:pt x="1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32;p34"/>
            <p:cNvSpPr/>
            <p:nvPr/>
          </p:nvSpPr>
          <p:spPr>
            <a:xfrm>
              <a:off x="5514269" y="1981026"/>
              <a:ext cx="396843" cy="4872"/>
            </a:xfrm>
            <a:custGeom>
              <a:avLst/>
              <a:gdLst/>
              <a:ahLst/>
              <a:cxnLst/>
              <a:rect l="l" t="t" r="r" b="b"/>
              <a:pathLst>
                <a:path w="12382" h="152" extrusionOk="0">
                  <a:moveTo>
                    <a:pt x="6199" y="1"/>
                  </a:moveTo>
                  <a:cubicBezTo>
                    <a:pt x="2774" y="1"/>
                    <a:pt x="0" y="34"/>
                    <a:pt x="0" y="68"/>
                  </a:cubicBezTo>
                  <a:cubicBezTo>
                    <a:pt x="0" y="118"/>
                    <a:pt x="2774" y="151"/>
                    <a:pt x="6199" y="151"/>
                  </a:cubicBezTo>
                  <a:cubicBezTo>
                    <a:pt x="9608" y="151"/>
                    <a:pt x="12381" y="118"/>
                    <a:pt x="12381" y="68"/>
                  </a:cubicBezTo>
                  <a:cubicBezTo>
                    <a:pt x="12381" y="34"/>
                    <a:pt x="9608"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33;p34"/>
            <p:cNvSpPr/>
            <p:nvPr/>
          </p:nvSpPr>
          <p:spPr>
            <a:xfrm>
              <a:off x="5375556" y="2232202"/>
              <a:ext cx="99643" cy="4840"/>
            </a:xfrm>
            <a:custGeom>
              <a:avLst/>
              <a:gdLst/>
              <a:ahLst/>
              <a:cxnLst/>
              <a:rect l="l" t="t" r="r" b="b"/>
              <a:pathLst>
                <a:path w="3109" h="151" extrusionOk="0">
                  <a:moveTo>
                    <a:pt x="1555" y="0"/>
                  </a:moveTo>
                  <a:cubicBezTo>
                    <a:pt x="702" y="0"/>
                    <a:pt x="1" y="33"/>
                    <a:pt x="1" y="84"/>
                  </a:cubicBezTo>
                  <a:cubicBezTo>
                    <a:pt x="1" y="117"/>
                    <a:pt x="702" y="150"/>
                    <a:pt x="1555" y="150"/>
                  </a:cubicBezTo>
                  <a:cubicBezTo>
                    <a:pt x="2423" y="150"/>
                    <a:pt x="3108" y="117"/>
                    <a:pt x="3108" y="84"/>
                  </a:cubicBezTo>
                  <a:cubicBezTo>
                    <a:pt x="3108" y="33"/>
                    <a:pt x="2423" y="0"/>
                    <a:pt x="15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34;p34"/>
            <p:cNvSpPr/>
            <p:nvPr/>
          </p:nvSpPr>
          <p:spPr>
            <a:xfrm>
              <a:off x="5502474" y="2232202"/>
              <a:ext cx="397388" cy="4840"/>
            </a:xfrm>
            <a:custGeom>
              <a:avLst/>
              <a:gdLst/>
              <a:ahLst/>
              <a:cxnLst/>
              <a:rect l="l" t="t" r="r" b="b"/>
              <a:pathLst>
                <a:path w="12399" h="151" extrusionOk="0">
                  <a:moveTo>
                    <a:pt x="6199" y="0"/>
                  </a:moveTo>
                  <a:cubicBezTo>
                    <a:pt x="2774" y="0"/>
                    <a:pt x="1" y="33"/>
                    <a:pt x="1" y="84"/>
                  </a:cubicBezTo>
                  <a:cubicBezTo>
                    <a:pt x="1" y="117"/>
                    <a:pt x="2774" y="150"/>
                    <a:pt x="6199" y="150"/>
                  </a:cubicBezTo>
                  <a:cubicBezTo>
                    <a:pt x="9608" y="150"/>
                    <a:pt x="12398" y="117"/>
                    <a:pt x="12398" y="84"/>
                  </a:cubicBezTo>
                  <a:cubicBezTo>
                    <a:pt x="12398" y="33"/>
                    <a:pt x="9625" y="0"/>
                    <a:pt x="619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35;p34"/>
            <p:cNvSpPr/>
            <p:nvPr/>
          </p:nvSpPr>
          <p:spPr>
            <a:xfrm>
              <a:off x="5366999" y="2348383"/>
              <a:ext cx="397388" cy="4872"/>
            </a:xfrm>
            <a:custGeom>
              <a:avLst/>
              <a:gdLst/>
              <a:ahLst/>
              <a:cxnLst/>
              <a:rect l="l" t="t" r="r" b="b"/>
              <a:pathLst>
                <a:path w="12399" h="152" extrusionOk="0">
                  <a:moveTo>
                    <a:pt x="6199" y="1"/>
                  </a:moveTo>
                  <a:cubicBezTo>
                    <a:pt x="2774" y="1"/>
                    <a:pt x="0" y="34"/>
                    <a:pt x="0" y="68"/>
                  </a:cubicBezTo>
                  <a:cubicBezTo>
                    <a:pt x="0" y="118"/>
                    <a:pt x="2774" y="151"/>
                    <a:pt x="6199" y="151"/>
                  </a:cubicBezTo>
                  <a:cubicBezTo>
                    <a:pt x="9624" y="151"/>
                    <a:pt x="12398" y="118"/>
                    <a:pt x="12398" y="68"/>
                  </a:cubicBezTo>
                  <a:cubicBezTo>
                    <a:pt x="12398" y="34"/>
                    <a:pt x="9624"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36;p34"/>
            <p:cNvSpPr/>
            <p:nvPr/>
          </p:nvSpPr>
          <p:spPr>
            <a:xfrm>
              <a:off x="5390556" y="2051728"/>
              <a:ext cx="140347" cy="4840"/>
            </a:xfrm>
            <a:custGeom>
              <a:avLst/>
              <a:gdLst/>
              <a:ahLst/>
              <a:cxnLst/>
              <a:rect l="l" t="t" r="r" b="b"/>
              <a:pathLst>
                <a:path w="4379" h="151" extrusionOk="0">
                  <a:moveTo>
                    <a:pt x="2189" y="0"/>
                  </a:moveTo>
                  <a:cubicBezTo>
                    <a:pt x="986" y="0"/>
                    <a:pt x="0" y="34"/>
                    <a:pt x="0" y="84"/>
                  </a:cubicBezTo>
                  <a:cubicBezTo>
                    <a:pt x="0" y="117"/>
                    <a:pt x="986" y="151"/>
                    <a:pt x="2189" y="151"/>
                  </a:cubicBezTo>
                  <a:cubicBezTo>
                    <a:pt x="3409" y="151"/>
                    <a:pt x="4378" y="117"/>
                    <a:pt x="4378" y="84"/>
                  </a:cubicBezTo>
                  <a:cubicBezTo>
                    <a:pt x="4378"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37;p34"/>
            <p:cNvSpPr/>
            <p:nvPr/>
          </p:nvSpPr>
          <p:spPr>
            <a:xfrm>
              <a:off x="5387351" y="2155602"/>
              <a:ext cx="140315" cy="5384"/>
            </a:xfrm>
            <a:custGeom>
              <a:avLst/>
              <a:gdLst/>
              <a:ahLst/>
              <a:cxnLst/>
              <a:rect l="l" t="t" r="r" b="b"/>
              <a:pathLst>
                <a:path w="4378" h="168" extrusionOk="0">
                  <a:moveTo>
                    <a:pt x="2189" y="1"/>
                  </a:moveTo>
                  <a:cubicBezTo>
                    <a:pt x="969" y="1"/>
                    <a:pt x="0" y="51"/>
                    <a:pt x="0" y="84"/>
                  </a:cubicBezTo>
                  <a:cubicBezTo>
                    <a:pt x="0" y="134"/>
                    <a:pt x="969" y="168"/>
                    <a:pt x="2189" y="168"/>
                  </a:cubicBezTo>
                  <a:cubicBezTo>
                    <a:pt x="3392" y="168"/>
                    <a:pt x="4378" y="134"/>
                    <a:pt x="4378" y="84"/>
                  </a:cubicBezTo>
                  <a:cubicBezTo>
                    <a:pt x="4378" y="51"/>
                    <a:pt x="3392" y="1"/>
                    <a:pt x="218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38;p34"/>
            <p:cNvSpPr/>
            <p:nvPr/>
          </p:nvSpPr>
          <p:spPr>
            <a:xfrm>
              <a:off x="5505679" y="2304475"/>
              <a:ext cx="140347" cy="5384"/>
            </a:xfrm>
            <a:custGeom>
              <a:avLst/>
              <a:gdLst/>
              <a:ahLst/>
              <a:cxnLst/>
              <a:rect l="l" t="t" r="r" b="b"/>
              <a:pathLst>
                <a:path w="4379" h="168" extrusionOk="0">
                  <a:moveTo>
                    <a:pt x="2190" y="1"/>
                  </a:moveTo>
                  <a:cubicBezTo>
                    <a:pt x="987" y="1"/>
                    <a:pt x="1" y="34"/>
                    <a:pt x="1" y="84"/>
                  </a:cubicBezTo>
                  <a:cubicBezTo>
                    <a:pt x="1" y="118"/>
                    <a:pt x="987" y="168"/>
                    <a:pt x="2190" y="168"/>
                  </a:cubicBezTo>
                  <a:cubicBezTo>
                    <a:pt x="3393" y="168"/>
                    <a:pt x="4378" y="118"/>
                    <a:pt x="4378" y="84"/>
                  </a:cubicBezTo>
                  <a:cubicBezTo>
                    <a:pt x="4378" y="34"/>
                    <a:pt x="3393" y="1"/>
                    <a:pt x="21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39;p34"/>
            <p:cNvSpPr/>
            <p:nvPr/>
          </p:nvSpPr>
          <p:spPr>
            <a:xfrm>
              <a:off x="5682948" y="2051728"/>
              <a:ext cx="358287" cy="4840"/>
            </a:xfrm>
            <a:custGeom>
              <a:avLst/>
              <a:gdLst/>
              <a:ahLst/>
              <a:cxnLst/>
              <a:rect l="l" t="t" r="r" b="b"/>
              <a:pathLst>
                <a:path w="11179" h="151" extrusionOk="0">
                  <a:moveTo>
                    <a:pt x="5598" y="0"/>
                  </a:moveTo>
                  <a:cubicBezTo>
                    <a:pt x="2507" y="0"/>
                    <a:pt x="0" y="34"/>
                    <a:pt x="0" y="84"/>
                  </a:cubicBezTo>
                  <a:cubicBezTo>
                    <a:pt x="0" y="117"/>
                    <a:pt x="2507" y="151"/>
                    <a:pt x="5598" y="151"/>
                  </a:cubicBezTo>
                  <a:cubicBezTo>
                    <a:pt x="8689" y="151"/>
                    <a:pt x="11178" y="117"/>
                    <a:pt x="11178" y="84"/>
                  </a:cubicBezTo>
                  <a:cubicBezTo>
                    <a:pt x="11178" y="34"/>
                    <a:pt x="8689"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40;p34"/>
            <p:cNvSpPr/>
            <p:nvPr/>
          </p:nvSpPr>
          <p:spPr>
            <a:xfrm>
              <a:off x="5572632" y="2162044"/>
              <a:ext cx="358287" cy="4840"/>
            </a:xfrm>
            <a:custGeom>
              <a:avLst/>
              <a:gdLst/>
              <a:ahLst/>
              <a:cxnLst/>
              <a:rect l="l" t="t" r="r" b="b"/>
              <a:pathLst>
                <a:path w="11179" h="151" extrusionOk="0">
                  <a:moveTo>
                    <a:pt x="5581" y="0"/>
                  </a:moveTo>
                  <a:cubicBezTo>
                    <a:pt x="2490" y="0"/>
                    <a:pt x="0" y="34"/>
                    <a:pt x="0" y="67"/>
                  </a:cubicBezTo>
                  <a:cubicBezTo>
                    <a:pt x="0" y="117"/>
                    <a:pt x="2490" y="151"/>
                    <a:pt x="5581" y="151"/>
                  </a:cubicBezTo>
                  <a:cubicBezTo>
                    <a:pt x="8672" y="151"/>
                    <a:pt x="11178" y="117"/>
                    <a:pt x="11178" y="67"/>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41;p34"/>
            <p:cNvSpPr/>
            <p:nvPr/>
          </p:nvSpPr>
          <p:spPr>
            <a:xfrm>
              <a:off x="5695800" y="2304475"/>
              <a:ext cx="358287" cy="5384"/>
            </a:xfrm>
            <a:custGeom>
              <a:avLst/>
              <a:gdLst/>
              <a:ahLst/>
              <a:cxnLst/>
              <a:rect l="l" t="t" r="r" b="b"/>
              <a:pathLst>
                <a:path w="11179" h="168" extrusionOk="0">
                  <a:moveTo>
                    <a:pt x="5581" y="1"/>
                  </a:moveTo>
                  <a:cubicBezTo>
                    <a:pt x="2507" y="1"/>
                    <a:pt x="0" y="34"/>
                    <a:pt x="0" y="84"/>
                  </a:cubicBezTo>
                  <a:cubicBezTo>
                    <a:pt x="0" y="118"/>
                    <a:pt x="2507" y="168"/>
                    <a:pt x="5581" y="168"/>
                  </a:cubicBezTo>
                  <a:cubicBezTo>
                    <a:pt x="8672" y="168"/>
                    <a:pt x="11178" y="118"/>
                    <a:pt x="11178" y="84"/>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42;p34"/>
            <p:cNvSpPr/>
            <p:nvPr/>
          </p:nvSpPr>
          <p:spPr>
            <a:xfrm>
              <a:off x="5368602" y="2431938"/>
              <a:ext cx="358287" cy="5384"/>
            </a:xfrm>
            <a:custGeom>
              <a:avLst/>
              <a:gdLst/>
              <a:ahLst/>
              <a:cxnLst/>
              <a:rect l="l" t="t" r="r" b="b"/>
              <a:pathLst>
                <a:path w="11179" h="168" extrusionOk="0">
                  <a:moveTo>
                    <a:pt x="5581" y="0"/>
                  </a:moveTo>
                  <a:cubicBezTo>
                    <a:pt x="2507" y="0"/>
                    <a:pt x="0" y="34"/>
                    <a:pt x="0" y="84"/>
                  </a:cubicBezTo>
                  <a:cubicBezTo>
                    <a:pt x="0" y="134"/>
                    <a:pt x="2507" y="167"/>
                    <a:pt x="5581" y="167"/>
                  </a:cubicBezTo>
                  <a:cubicBezTo>
                    <a:pt x="8672" y="167"/>
                    <a:pt x="11178" y="134"/>
                    <a:pt x="11178" y="84"/>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43;p34"/>
            <p:cNvSpPr/>
            <p:nvPr/>
          </p:nvSpPr>
          <p:spPr>
            <a:xfrm>
              <a:off x="5764868" y="2431938"/>
              <a:ext cx="358287" cy="5384"/>
            </a:xfrm>
            <a:custGeom>
              <a:avLst/>
              <a:gdLst/>
              <a:ahLst/>
              <a:cxnLst/>
              <a:rect l="l" t="t" r="r" b="b"/>
              <a:pathLst>
                <a:path w="11179" h="168" extrusionOk="0">
                  <a:moveTo>
                    <a:pt x="5598" y="0"/>
                  </a:moveTo>
                  <a:cubicBezTo>
                    <a:pt x="2507" y="0"/>
                    <a:pt x="1" y="34"/>
                    <a:pt x="1" y="84"/>
                  </a:cubicBezTo>
                  <a:cubicBezTo>
                    <a:pt x="1" y="134"/>
                    <a:pt x="2507" y="167"/>
                    <a:pt x="5598" y="167"/>
                  </a:cubicBezTo>
                  <a:cubicBezTo>
                    <a:pt x="8673" y="167"/>
                    <a:pt x="11179" y="134"/>
                    <a:pt x="11179" y="84"/>
                  </a:cubicBezTo>
                  <a:cubicBezTo>
                    <a:pt x="11179" y="34"/>
                    <a:pt x="8673"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44;p34"/>
            <p:cNvSpPr/>
            <p:nvPr/>
          </p:nvSpPr>
          <p:spPr>
            <a:xfrm>
              <a:off x="5368602" y="2473699"/>
              <a:ext cx="358287" cy="4840"/>
            </a:xfrm>
            <a:custGeom>
              <a:avLst/>
              <a:gdLst/>
              <a:ahLst/>
              <a:cxnLst/>
              <a:rect l="l" t="t" r="r" b="b"/>
              <a:pathLst>
                <a:path w="11179" h="151" extrusionOk="0">
                  <a:moveTo>
                    <a:pt x="5581" y="1"/>
                  </a:moveTo>
                  <a:cubicBezTo>
                    <a:pt x="2490" y="1"/>
                    <a:pt x="0" y="34"/>
                    <a:pt x="0" y="67"/>
                  </a:cubicBezTo>
                  <a:cubicBezTo>
                    <a:pt x="0" y="118"/>
                    <a:pt x="2507" y="151"/>
                    <a:pt x="5581" y="151"/>
                  </a:cubicBezTo>
                  <a:cubicBezTo>
                    <a:pt x="8672" y="151"/>
                    <a:pt x="11178" y="118"/>
                    <a:pt x="11178" y="67"/>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45;p34"/>
            <p:cNvSpPr/>
            <p:nvPr/>
          </p:nvSpPr>
          <p:spPr>
            <a:xfrm>
              <a:off x="5385748" y="2081695"/>
              <a:ext cx="358800" cy="4872"/>
            </a:xfrm>
            <a:custGeom>
              <a:avLst/>
              <a:gdLst/>
              <a:ahLst/>
              <a:cxnLst/>
              <a:rect l="l" t="t" r="r" b="b"/>
              <a:pathLst>
                <a:path w="11195" h="152" extrusionOk="0">
                  <a:moveTo>
                    <a:pt x="5597" y="1"/>
                  </a:moveTo>
                  <a:cubicBezTo>
                    <a:pt x="2506" y="1"/>
                    <a:pt x="0" y="34"/>
                    <a:pt x="0" y="84"/>
                  </a:cubicBezTo>
                  <a:cubicBezTo>
                    <a:pt x="0" y="118"/>
                    <a:pt x="2506" y="151"/>
                    <a:pt x="5597" y="151"/>
                  </a:cubicBezTo>
                  <a:cubicBezTo>
                    <a:pt x="8689" y="151"/>
                    <a:pt x="11195" y="118"/>
                    <a:pt x="11195" y="84"/>
                  </a:cubicBezTo>
                  <a:cubicBezTo>
                    <a:pt x="11195" y="34"/>
                    <a:pt x="8689" y="1"/>
                    <a:pt x="5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46;p34"/>
            <p:cNvSpPr/>
            <p:nvPr/>
          </p:nvSpPr>
          <p:spPr>
            <a:xfrm>
              <a:off x="5556575" y="2052241"/>
              <a:ext cx="92144" cy="4872"/>
            </a:xfrm>
            <a:custGeom>
              <a:avLst/>
              <a:gdLst/>
              <a:ahLst/>
              <a:cxnLst/>
              <a:rect l="l" t="t" r="r" b="b"/>
              <a:pathLst>
                <a:path w="2875" h="152" extrusionOk="0">
                  <a:moveTo>
                    <a:pt x="1437" y="1"/>
                  </a:moveTo>
                  <a:cubicBezTo>
                    <a:pt x="635" y="1"/>
                    <a:pt x="0" y="34"/>
                    <a:pt x="0" y="85"/>
                  </a:cubicBezTo>
                  <a:cubicBezTo>
                    <a:pt x="0" y="118"/>
                    <a:pt x="635" y="151"/>
                    <a:pt x="1437" y="151"/>
                  </a:cubicBezTo>
                  <a:cubicBezTo>
                    <a:pt x="2222" y="151"/>
                    <a:pt x="2874" y="118"/>
                    <a:pt x="2874" y="85"/>
                  </a:cubicBezTo>
                  <a:cubicBezTo>
                    <a:pt x="2874" y="34"/>
                    <a:pt x="2222"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47;p34"/>
            <p:cNvSpPr/>
            <p:nvPr/>
          </p:nvSpPr>
          <p:spPr>
            <a:xfrm>
              <a:off x="5371262" y="2266463"/>
              <a:ext cx="92144" cy="4840"/>
            </a:xfrm>
            <a:custGeom>
              <a:avLst/>
              <a:gdLst/>
              <a:ahLst/>
              <a:cxnLst/>
              <a:rect l="l" t="t" r="r" b="b"/>
              <a:pathLst>
                <a:path w="2875" h="151" extrusionOk="0">
                  <a:moveTo>
                    <a:pt x="1438" y="0"/>
                  </a:moveTo>
                  <a:cubicBezTo>
                    <a:pt x="636" y="0"/>
                    <a:pt x="1" y="34"/>
                    <a:pt x="1" y="84"/>
                  </a:cubicBezTo>
                  <a:cubicBezTo>
                    <a:pt x="1" y="117"/>
                    <a:pt x="636" y="151"/>
                    <a:pt x="1438" y="151"/>
                  </a:cubicBezTo>
                  <a:cubicBezTo>
                    <a:pt x="2240" y="151"/>
                    <a:pt x="2875" y="117"/>
                    <a:pt x="2875" y="84"/>
                  </a:cubicBezTo>
                  <a:cubicBezTo>
                    <a:pt x="2875" y="34"/>
                    <a:pt x="2240" y="0"/>
                    <a:pt x="143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48;p34"/>
            <p:cNvSpPr/>
            <p:nvPr/>
          </p:nvSpPr>
          <p:spPr>
            <a:xfrm>
              <a:off x="5369146" y="2304475"/>
              <a:ext cx="92144" cy="5384"/>
            </a:xfrm>
            <a:custGeom>
              <a:avLst/>
              <a:gdLst/>
              <a:ahLst/>
              <a:cxnLst/>
              <a:rect l="l" t="t" r="r" b="b"/>
              <a:pathLst>
                <a:path w="2875" h="168" extrusionOk="0">
                  <a:moveTo>
                    <a:pt x="1437" y="1"/>
                  </a:moveTo>
                  <a:cubicBezTo>
                    <a:pt x="635" y="1"/>
                    <a:pt x="0" y="34"/>
                    <a:pt x="0" y="84"/>
                  </a:cubicBezTo>
                  <a:cubicBezTo>
                    <a:pt x="0" y="118"/>
                    <a:pt x="635" y="168"/>
                    <a:pt x="1437" y="168"/>
                  </a:cubicBezTo>
                  <a:cubicBezTo>
                    <a:pt x="2239" y="168"/>
                    <a:pt x="2874" y="118"/>
                    <a:pt x="2874" y="84"/>
                  </a:cubicBezTo>
                  <a:cubicBezTo>
                    <a:pt x="2874"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49;p34"/>
            <p:cNvSpPr/>
            <p:nvPr/>
          </p:nvSpPr>
          <p:spPr>
            <a:xfrm>
              <a:off x="5263638" y="1917856"/>
              <a:ext cx="997684" cy="5384"/>
            </a:xfrm>
            <a:custGeom>
              <a:avLst/>
              <a:gdLst/>
              <a:ahLst/>
              <a:cxnLst/>
              <a:rect l="l" t="t" r="r" b="b"/>
              <a:pathLst>
                <a:path w="31129" h="168" extrusionOk="0">
                  <a:moveTo>
                    <a:pt x="15556" y="0"/>
                  </a:moveTo>
                  <a:cubicBezTo>
                    <a:pt x="6968" y="0"/>
                    <a:pt x="1" y="50"/>
                    <a:pt x="1" y="84"/>
                  </a:cubicBezTo>
                  <a:cubicBezTo>
                    <a:pt x="1" y="134"/>
                    <a:pt x="6968" y="167"/>
                    <a:pt x="15556" y="167"/>
                  </a:cubicBezTo>
                  <a:cubicBezTo>
                    <a:pt x="24161" y="167"/>
                    <a:pt x="31129" y="134"/>
                    <a:pt x="31129" y="84"/>
                  </a:cubicBezTo>
                  <a:cubicBezTo>
                    <a:pt x="31129" y="50"/>
                    <a:pt x="24161" y="0"/>
                    <a:pt x="155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50;p34"/>
            <p:cNvSpPr/>
            <p:nvPr/>
          </p:nvSpPr>
          <p:spPr>
            <a:xfrm>
              <a:off x="5315046" y="1875005"/>
              <a:ext cx="27339" cy="23877"/>
            </a:xfrm>
            <a:custGeom>
              <a:avLst/>
              <a:gdLst/>
              <a:ahLst/>
              <a:cxnLst/>
              <a:rect l="l" t="t" r="r" b="b"/>
              <a:pathLst>
                <a:path w="853" h="745" extrusionOk="0">
                  <a:moveTo>
                    <a:pt x="485" y="0"/>
                  </a:moveTo>
                  <a:cubicBezTo>
                    <a:pt x="168" y="0"/>
                    <a:pt x="1" y="401"/>
                    <a:pt x="235" y="635"/>
                  </a:cubicBezTo>
                  <a:cubicBezTo>
                    <a:pt x="310" y="711"/>
                    <a:pt x="401" y="744"/>
                    <a:pt x="489" y="744"/>
                  </a:cubicBezTo>
                  <a:cubicBezTo>
                    <a:pt x="676"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51;p34"/>
            <p:cNvSpPr/>
            <p:nvPr/>
          </p:nvSpPr>
          <p:spPr>
            <a:xfrm>
              <a:off x="5365909" y="1875005"/>
              <a:ext cx="27371" cy="23877"/>
            </a:xfrm>
            <a:custGeom>
              <a:avLst/>
              <a:gdLst/>
              <a:ahLst/>
              <a:cxnLst/>
              <a:rect l="l" t="t" r="r" b="b"/>
              <a:pathLst>
                <a:path w="854" h="745" extrusionOk="0">
                  <a:moveTo>
                    <a:pt x="485" y="0"/>
                  </a:moveTo>
                  <a:cubicBezTo>
                    <a:pt x="151" y="0"/>
                    <a:pt x="1" y="401"/>
                    <a:pt x="218" y="635"/>
                  </a:cubicBezTo>
                  <a:cubicBezTo>
                    <a:pt x="293" y="711"/>
                    <a:pt x="386" y="744"/>
                    <a:pt x="477" y="744"/>
                  </a:cubicBezTo>
                  <a:cubicBezTo>
                    <a:pt x="669"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52;p34"/>
            <p:cNvSpPr/>
            <p:nvPr/>
          </p:nvSpPr>
          <p:spPr>
            <a:xfrm>
              <a:off x="5416260" y="1875005"/>
              <a:ext cx="27883" cy="23877"/>
            </a:xfrm>
            <a:custGeom>
              <a:avLst/>
              <a:gdLst/>
              <a:ahLst/>
              <a:cxnLst/>
              <a:rect l="l" t="t" r="r" b="b"/>
              <a:pathLst>
                <a:path w="870" h="745" extrusionOk="0">
                  <a:moveTo>
                    <a:pt x="502" y="0"/>
                  </a:moveTo>
                  <a:cubicBezTo>
                    <a:pt x="168" y="0"/>
                    <a:pt x="1" y="401"/>
                    <a:pt x="234" y="635"/>
                  </a:cubicBezTo>
                  <a:cubicBezTo>
                    <a:pt x="310" y="711"/>
                    <a:pt x="402" y="744"/>
                    <a:pt x="493" y="744"/>
                  </a:cubicBezTo>
                  <a:cubicBezTo>
                    <a:pt x="685" y="744"/>
                    <a:pt x="869" y="595"/>
                    <a:pt x="869" y="368"/>
                  </a:cubicBezTo>
                  <a:cubicBezTo>
                    <a:pt x="869" y="168"/>
                    <a:pt x="702" y="0"/>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54;p34"/>
            <p:cNvSpPr/>
            <p:nvPr/>
          </p:nvSpPr>
          <p:spPr>
            <a:xfrm>
              <a:off x="6508684" y="1808052"/>
              <a:ext cx="1218862" cy="802244"/>
            </a:xfrm>
            <a:custGeom>
              <a:avLst/>
              <a:gdLst/>
              <a:ahLst/>
              <a:cxnLst/>
              <a:rect l="l" t="t" r="r" b="b"/>
              <a:pathLst>
                <a:path w="38030" h="25031" extrusionOk="0">
                  <a:moveTo>
                    <a:pt x="2608" y="1"/>
                  </a:moveTo>
                  <a:lnTo>
                    <a:pt x="1" y="25030"/>
                  </a:lnTo>
                  <a:lnTo>
                    <a:pt x="35139" y="25030"/>
                  </a:lnTo>
                  <a:lnTo>
                    <a:pt x="3803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55;p34"/>
            <p:cNvSpPr/>
            <p:nvPr/>
          </p:nvSpPr>
          <p:spPr>
            <a:xfrm>
              <a:off x="6548330" y="1829494"/>
              <a:ext cx="1131012" cy="744393"/>
            </a:xfrm>
            <a:custGeom>
              <a:avLst/>
              <a:gdLst/>
              <a:ahLst/>
              <a:cxnLst/>
              <a:rect l="l" t="t" r="r" b="b"/>
              <a:pathLst>
                <a:path w="35289" h="23226" extrusionOk="0">
                  <a:moveTo>
                    <a:pt x="2406" y="0"/>
                  </a:moveTo>
                  <a:lnTo>
                    <a:pt x="0" y="23225"/>
                  </a:lnTo>
                  <a:lnTo>
                    <a:pt x="32599" y="23225"/>
                  </a:lnTo>
                  <a:lnTo>
                    <a:pt x="352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56;p34"/>
            <p:cNvSpPr/>
            <p:nvPr/>
          </p:nvSpPr>
          <p:spPr>
            <a:xfrm>
              <a:off x="6660794" y="1938720"/>
              <a:ext cx="54100" cy="499660"/>
            </a:xfrm>
            <a:custGeom>
              <a:avLst/>
              <a:gdLst/>
              <a:ahLst/>
              <a:cxnLst/>
              <a:rect l="l" t="t" r="r" b="b"/>
              <a:pathLst>
                <a:path w="1688" h="15590" extrusionOk="0">
                  <a:moveTo>
                    <a:pt x="1654" y="1"/>
                  </a:moveTo>
                  <a:lnTo>
                    <a:pt x="1654" y="1"/>
                  </a:lnTo>
                  <a:cubicBezTo>
                    <a:pt x="1604" y="1"/>
                    <a:pt x="1220" y="3493"/>
                    <a:pt x="769" y="7787"/>
                  </a:cubicBezTo>
                  <a:cubicBezTo>
                    <a:pt x="318" y="12098"/>
                    <a:pt x="0" y="15590"/>
                    <a:pt x="50" y="15590"/>
                  </a:cubicBezTo>
                  <a:cubicBezTo>
                    <a:pt x="50" y="15590"/>
                    <a:pt x="51" y="15590"/>
                    <a:pt x="51" y="15590"/>
                  </a:cubicBezTo>
                  <a:cubicBezTo>
                    <a:pt x="86" y="15590"/>
                    <a:pt x="486" y="12104"/>
                    <a:pt x="919" y="7804"/>
                  </a:cubicBezTo>
                  <a:cubicBezTo>
                    <a:pt x="1370" y="3510"/>
                    <a:pt x="1688" y="17"/>
                    <a:pt x="16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57;p34"/>
            <p:cNvSpPr/>
            <p:nvPr/>
          </p:nvSpPr>
          <p:spPr>
            <a:xfrm>
              <a:off x="6747553" y="1961219"/>
              <a:ext cx="104964" cy="5384"/>
            </a:xfrm>
            <a:custGeom>
              <a:avLst/>
              <a:gdLst/>
              <a:ahLst/>
              <a:cxnLst/>
              <a:rect l="l" t="t" r="r" b="b"/>
              <a:pathLst>
                <a:path w="3275" h="168" extrusionOk="0">
                  <a:moveTo>
                    <a:pt x="1637" y="1"/>
                  </a:moveTo>
                  <a:cubicBezTo>
                    <a:pt x="735" y="1"/>
                    <a:pt x="0" y="34"/>
                    <a:pt x="0" y="84"/>
                  </a:cubicBezTo>
                  <a:cubicBezTo>
                    <a:pt x="0" y="117"/>
                    <a:pt x="735" y="168"/>
                    <a:pt x="1637" y="168"/>
                  </a:cubicBezTo>
                  <a:cubicBezTo>
                    <a:pt x="2540" y="168"/>
                    <a:pt x="3275" y="117"/>
                    <a:pt x="3275" y="84"/>
                  </a:cubicBezTo>
                  <a:cubicBezTo>
                    <a:pt x="3275" y="34"/>
                    <a:pt x="2540" y="1"/>
                    <a:pt x="1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58;p34"/>
            <p:cNvSpPr/>
            <p:nvPr/>
          </p:nvSpPr>
          <p:spPr>
            <a:xfrm>
              <a:off x="6880881" y="1961219"/>
              <a:ext cx="417740" cy="5384"/>
            </a:xfrm>
            <a:custGeom>
              <a:avLst/>
              <a:gdLst/>
              <a:ahLst/>
              <a:cxnLst/>
              <a:rect l="l" t="t" r="r" b="b"/>
              <a:pathLst>
                <a:path w="13034" h="168" extrusionOk="0">
                  <a:moveTo>
                    <a:pt x="6517" y="1"/>
                  </a:moveTo>
                  <a:cubicBezTo>
                    <a:pt x="2924" y="1"/>
                    <a:pt x="0" y="34"/>
                    <a:pt x="0" y="84"/>
                  </a:cubicBezTo>
                  <a:cubicBezTo>
                    <a:pt x="0" y="117"/>
                    <a:pt x="2924" y="168"/>
                    <a:pt x="6517" y="168"/>
                  </a:cubicBezTo>
                  <a:cubicBezTo>
                    <a:pt x="10126" y="168"/>
                    <a:pt x="13033" y="117"/>
                    <a:pt x="13033" y="84"/>
                  </a:cubicBezTo>
                  <a:cubicBezTo>
                    <a:pt x="13033" y="34"/>
                    <a:pt x="10126" y="1"/>
                    <a:pt x="651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59;p34"/>
            <p:cNvSpPr/>
            <p:nvPr/>
          </p:nvSpPr>
          <p:spPr>
            <a:xfrm>
              <a:off x="6735214" y="2225760"/>
              <a:ext cx="104996" cy="5384"/>
            </a:xfrm>
            <a:custGeom>
              <a:avLst/>
              <a:gdLst/>
              <a:ahLst/>
              <a:cxnLst/>
              <a:rect l="l" t="t" r="r" b="b"/>
              <a:pathLst>
                <a:path w="3276" h="168" extrusionOk="0">
                  <a:moveTo>
                    <a:pt x="1638" y="1"/>
                  </a:moveTo>
                  <a:cubicBezTo>
                    <a:pt x="736" y="1"/>
                    <a:pt x="1" y="34"/>
                    <a:pt x="1" y="84"/>
                  </a:cubicBezTo>
                  <a:cubicBezTo>
                    <a:pt x="1" y="117"/>
                    <a:pt x="736" y="168"/>
                    <a:pt x="1638" y="168"/>
                  </a:cubicBezTo>
                  <a:cubicBezTo>
                    <a:pt x="2540" y="168"/>
                    <a:pt x="3276" y="117"/>
                    <a:pt x="3276" y="84"/>
                  </a:cubicBezTo>
                  <a:cubicBezTo>
                    <a:pt x="3276" y="34"/>
                    <a:pt x="2540" y="1"/>
                    <a:pt x="1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60;p34"/>
            <p:cNvSpPr/>
            <p:nvPr/>
          </p:nvSpPr>
          <p:spPr>
            <a:xfrm>
              <a:off x="6868574" y="2225760"/>
              <a:ext cx="417708" cy="5384"/>
            </a:xfrm>
            <a:custGeom>
              <a:avLst/>
              <a:gdLst/>
              <a:ahLst/>
              <a:cxnLst/>
              <a:rect l="l" t="t" r="r" b="b"/>
              <a:pathLst>
                <a:path w="13033" h="168" extrusionOk="0">
                  <a:moveTo>
                    <a:pt x="6516" y="1"/>
                  </a:moveTo>
                  <a:cubicBezTo>
                    <a:pt x="2907" y="1"/>
                    <a:pt x="0" y="34"/>
                    <a:pt x="0" y="84"/>
                  </a:cubicBezTo>
                  <a:cubicBezTo>
                    <a:pt x="0" y="117"/>
                    <a:pt x="2924" y="168"/>
                    <a:pt x="6516" y="168"/>
                  </a:cubicBezTo>
                  <a:cubicBezTo>
                    <a:pt x="10109" y="168"/>
                    <a:pt x="13033" y="117"/>
                    <a:pt x="13033" y="84"/>
                  </a:cubicBezTo>
                  <a:cubicBezTo>
                    <a:pt x="13033" y="34"/>
                    <a:pt x="10126" y="1"/>
                    <a:pt x="6516"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61;p34"/>
            <p:cNvSpPr/>
            <p:nvPr/>
          </p:nvSpPr>
          <p:spPr>
            <a:xfrm>
              <a:off x="6726111" y="2347870"/>
              <a:ext cx="417740" cy="4840"/>
            </a:xfrm>
            <a:custGeom>
              <a:avLst/>
              <a:gdLst/>
              <a:ahLst/>
              <a:cxnLst/>
              <a:rect l="l" t="t" r="r" b="b"/>
              <a:pathLst>
                <a:path w="13034" h="151" extrusionOk="0">
                  <a:moveTo>
                    <a:pt x="6517" y="0"/>
                  </a:moveTo>
                  <a:cubicBezTo>
                    <a:pt x="2925" y="0"/>
                    <a:pt x="1" y="33"/>
                    <a:pt x="1" y="84"/>
                  </a:cubicBezTo>
                  <a:cubicBezTo>
                    <a:pt x="1" y="117"/>
                    <a:pt x="2925" y="150"/>
                    <a:pt x="6517" y="150"/>
                  </a:cubicBezTo>
                  <a:cubicBezTo>
                    <a:pt x="10126" y="150"/>
                    <a:pt x="13033" y="117"/>
                    <a:pt x="13033" y="84"/>
                  </a:cubicBezTo>
                  <a:cubicBezTo>
                    <a:pt x="13033" y="33"/>
                    <a:pt x="10126" y="0"/>
                    <a:pt x="6517"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62;p34"/>
            <p:cNvSpPr/>
            <p:nvPr/>
          </p:nvSpPr>
          <p:spPr>
            <a:xfrm>
              <a:off x="6751271" y="2036184"/>
              <a:ext cx="147302" cy="4872"/>
            </a:xfrm>
            <a:custGeom>
              <a:avLst/>
              <a:gdLst/>
              <a:ahLst/>
              <a:cxnLst/>
              <a:rect l="l" t="t" r="r" b="b"/>
              <a:pathLst>
                <a:path w="4596" h="152" extrusionOk="0">
                  <a:moveTo>
                    <a:pt x="2290" y="1"/>
                  </a:moveTo>
                  <a:cubicBezTo>
                    <a:pt x="1020" y="1"/>
                    <a:pt x="1" y="34"/>
                    <a:pt x="1" y="68"/>
                  </a:cubicBezTo>
                  <a:cubicBezTo>
                    <a:pt x="1" y="118"/>
                    <a:pt x="1020" y="151"/>
                    <a:pt x="2290" y="151"/>
                  </a:cubicBezTo>
                  <a:cubicBezTo>
                    <a:pt x="3560" y="151"/>
                    <a:pt x="4596" y="118"/>
                    <a:pt x="4596" y="68"/>
                  </a:cubicBezTo>
                  <a:cubicBezTo>
                    <a:pt x="4596" y="34"/>
                    <a:pt x="3560" y="1"/>
                    <a:pt x="22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63;p34"/>
            <p:cNvSpPr/>
            <p:nvPr/>
          </p:nvSpPr>
          <p:spPr>
            <a:xfrm>
              <a:off x="6747553" y="2145443"/>
              <a:ext cx="147270" cy="4840"/>
            </a:xfrm>
            <a:custGeom>
              <a:avLst/>
              <a:gdLst/>
              <a:ahLst/>
              <a:cxnLst/>
              <a:rect l="l" t="t" r="r" b="b"/>
              <a:pathLst>
                <a:path w="4595" h="151" extrusionOk="0">
                  <a:moveTo>
                    <a:pt x="2289" y="0"/>
                  </a:moveTo>
                  <a:cubicBezTo>
                    <a:pt x="1019" y="0"/>
                    <a:pt x="0" y="34"/>
                    <a:pt x="0" y="84"/>
                  </a:cubicBezTo>
                  <a:cubicBezTo>
                    <a:pt x="0" y="117"/>
                    <a:pt x="1019" y="151"/>
                    <a:pt x="2289" y="151"/>
                  </a:cubicBezTo>
                  <a:cubicBezTo>
                    <a:pt x="3559" y="151"/>
                    <a:pt x="4595" y="117"/>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64;p34"/>
            <p:cNvSpPr/>
            <p:nvPr/>
          </p:nvSpPr>
          <p:spPr>
            <a:xfrm>
              <a:off x="6872324" y="2301815"/>
              <a:ext cx="147270" cy="5384"/>
            </a:xfrm>
            <a:custGeom>
              <a:avLst/>
              <a:gdLst/>
              <a:ahLst/>
              <a:cxnLst/>
              <a:rect l="l" t="t" r="r" b="b"/>
              <a:pathLst>
                <a:path w="4595" h="168" extrusionOk="0">
                  <a:moveTo>
                    <a:pt x="2289" y="0"/>
                  </a:moveTo>
                  <a:cubicBezTo>
                    <a:pt x="1019" y="0"/>
                    <a:pt x="0" y="34"/>
                    <a:pt x="0" y="84"/>
                  </a:cubicBezTo>
                  <a:cubicBezTo>
                    <a:pt x="0" y="134"/>
                    <a:pt x="1019" y="167"/>
                    <a:pt x="2289" y="167"/>
                  </a:cubicBezTo>
                  <a:cubicBezTo>
                    <a:pt x="3559" y="167"/>
                    <a:pt x="4595" y="134"/>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65;p34"/>
            <p:cNvSpPr/>
            <p:nvPr/>
          </p:nvSpPr>
          <p:spPr>
            <a:xfrm>
              <a:off x="7058662" y="2036184"/>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66;p34"/>
            <p:cNvSpPr/>
            <p:nvPr/>
          </p:nvSpPr>
          <p:spPr>
            <a:xfrm>
              <a:off x="6941936" y="2151853"/>
              <a:ext cx="377036" cy="4872"/>
            </a:xfrm>
            <a:custGeom>
              <a:avLst/>
              <a:gdLst/>
              <a:ahLst/>
              <a:cxnLst/>
              <a:rect l="l" t="t" r="r" b="b"/>
              <a:pathLst>
                <a:path w="11764" h="152" extrusionOk="0">
                  <a:moveTo>
                    <a:pt x="5882" y="1"/>
                  </a:moveTo>
                  <a:cubicBezTo>
                    <a:pt x="2640" y="1"/>
                    <a:pt x="0" y="34"/>
                    <a:pt x="0" y="84"/>
                  </a:cubicBezTo>
                  <a:cubicBezTo>
                    <a:pt x="0" y="118"/>
                    <a:pt x="2640" y="151"/>
                    <a:pt x="5882" y="151"/>
                  </a:cubicBezTo>
                  <a:cubicBezTo>
                    <a:pt x="9140" y="151"/>
                    <a:pt x="11763" y="118"/>
                    <a:pt x="11763" y="84"/>
                  </a:cubicBezTo>
                  <a:cubicBezTo>
                    <a:pt x="11763"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67;p34"/>
            <p:cNvSpPr/>
            <p:nvPr/>
          </p:nvSpPr>
          <p:spPr>
            <a:xfrm>
              <a:off x="7072059" y="2301815"/>
              <a:ext cx="377036" cy="5384"/>
            </a:xfrm>
            <a:custGeom>
              <a:avLst/>
              <a:gdLst/>
              <a:ahLst/>
              <a:cxnLst/>
              <a:rect l="l" t="t" r="r" b="b"/>
              <a:pathLst>
                <a:path w="11764" h="168" extrusionOk="0">
                  <a:moveTo>
                    <a:pt x="5882" y="0"/>
                  </a:moveTo>
                  <a:cubicBezTo>
                    <a:pt x="2624" y="0"/>
                    <a:pt x="0" y="34"/>
                    <a:pt x="0" y="84"/>
                  </a:cubicBezTo>
                  <a:cubicBezTo>
                    <a:pt x="0" y="134"/>
                    <a:pt x="2624" y="167"/>
                    <a:pt x="5882" y="167"/>
                  </a:cubicBezTo>
                  <a:cubicBezTo>
                    <a:pt x="9123" y="167"/>
                    <a:pt x="11763" y="134"/>
                    <a:pt x="11763" y="84"/>
                  </a:cubicBezTo>
                  <a:cubicBezTo>
                    <a:pt x="11763" y="34"/>
                    <a:pt x="9123"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68;p34"/>
            <p:cNvSpPr/>
            <p:nvPr/>
          </p:nvSpPr>
          <p:spPr>
            <a:xfrm>
              <a:off x="6727714" y="2436200"/>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69;p34"/>
            <p:cNvSpPr/>
            <p:nvPr/>
          </p:nvSpPr>
          <p:spPr>
            <a:xfrm>
              <a:off x="7144364" y="2436200"/>
              <a:ext cx="377004" cy="4872"/>
            </a:xfrm>
            <a:custGeom>
              <a:avLst/>
              <a:gdLst/>
              <a:ahLst/>
              <a:cxnLst/>
              <a:rect l="l" t="t" r="r" b="b"/>
              <a:pathLst>
                <a:path w="11763" h="152" extrusionOk="0">
                  <a:moveTo>
                    <a:pt x="5881" y="1"/>
                  </a:moveTo>
                  <a:cubicBezTo>
                    <a:pt x="2640" y="1"/>
                    <a:pt x="0" y="34"/>
                    <a:pt x="0" y="68"/>
                  </a:cubicBezTo>
                  <a:cubicBezTo>
                    <a:pt x="0" y="118"/>
                    <a:pt x="2640" y="151"/>
                    <a:pt x="5881" y="151"/>
                  </a:cubicBezTo>
                  <a:cubicBezTo>
                    <a:pt x="9140" y="151"/>
                    <a:pt x="11763" y="118"/>
                    <a:pt x="11763" y="68"/>
                  </a:cubicBezTo>
                  <a:cubicBezTo>
                    <a:pt x="11763" y="34"/>
                    <a:pt x="9140" y="1"/>
                    <a:pt x="5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70;p34"/>
            <p:cNvSpPr/>
            <p:nvPr/>
          </p:nvSpPr>
          <p:spPr>
            <a:xfrm>
              <a:off x="6727714" y="2479596"/>
              <a:ext cx="377036" cy="5384"/>
            </a:xfrm>
            <a:custGeom>
              <a:avLst/>
              <a:gdLst/>
              <a:ahLst/>
              <a:cxnLst/>
              <a:rect l="l" t="t" r="r" b="b"/>
              <a:pathLst>
                <a:path w="11764" h="168" extrusionOk="0">
                  <a:moveTo>
                    <a:pt x="5882" y="0"/>
                  </a:moveTo>
                  <a:cubicBezTo>
                    <a:pt x="2624" y="0"/>
                    <a:pt x="1" y="34"/>
                    <a:pt x="1" y="84"/>
                  </a:cubicBezTo>
                  <a:cubicBezTo>
                    <a:pt x="1" y="117"/>
                    <a:pt x="2624" y="167"/>
                    <a:pt x="5882" y="167"/>
                  </a:cubicBezTo>
                  <a:cubicBezTo>
                    <a:pt x="9124" y="167"/>
                    <a:pt x="11764" y="117"/>
                    <a:pt x="11764" y="84"/>
                  </a:cubicBezTo>
                  <a:cubicBezTo>
                    <a:pt x="11764" y="34"/>
                    <a:pt x="9124"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71;p34"/>
            <p:cNvSpPr/>
            <p:nvPr/>
          </p:nvSpPr>
          <p:spPr>
            <a:xfrm>
              <a:off x="6745918" y="2067241"/>
              <a:ext cx="377036" cy="5384"/>
            </a:xfrm>
            <a:custGeom>
              <a:avLst/>
              <a:gdLst/>
              <a:ahLst/>
              <a:cxnLst/>
              <a:rect l="l" t="t" r="r" b="b"/>
              <a:pathLst>
                <a:path w="11764" h="168" extrusionOk="0">
                  <a:moveTo>
                    <a:pt x="5882" y="1"/>
                  </a:moveTo>
                  <a:cubicBezTo>
                    <a:pt x="2641" y="1"/>
                    <a:pt x="1" y="34"/>
                    <a:pt x="1" y="84"/>
                  </a:cubicBezTo>
                  <a:cubicBezTo>
                    <a:pt x="1" y="134"/>
                    <a:pt x="2641" y="168"/>
                    <a:pt x="5882" y="168"/>
                  </a:cubicBezTo>
                  <a:cubicBezTo>
                    <a:pt x="9124" y="168"/>
                    <a:pt x="11764" y="134"/>
                    <a:pt x="11764" y="84"/>
                  </a:cubicBezTo>
                  <a:cubicBezTo>
                    <a:pt x="11764"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72;p34"/>
            <p:cNvSpPr/>
            <p:nvPr/>
          </p:nvSpPr>
          <p:spPr>
            <a:xfrm>
              <a:off x="6925334" y="2036184"/>
              <a:ext cx="96951" cy="5384"/>
            </a:xfrm>
            <a:custGeom>
              <a:avLst/>
              <a:gdLst/>
              <a:ahLst/>
              <a:cxnLst/>
              <a:rect l="l" t="t" r="r" b="b"/>
              <a:pathLst>
                <a:path w="3025" h="168" extrusionOk="0">
                  <a:moveTo>
                    <a:pt x="1521" y="1"/>
                  </a:moveTo>
                  <a:cubicBezTo>
                    <a:pt x="685" y="1"/>
                    <a:pt x="0" y="51"/>
                    <a:pt x="0" y="84"/>
                  </a:cubicBezTo>
                  <a:cubicBezTo>
                    <a:pt x="0" y="134"/>
                    <a:pt x="685" y="168"/>
                    <a:pt x="1521" y="168"/>
                  </a:cubicBezTo>
                  <a:cubicBezTo>
                    <a:pt x="2356" y="168"/>
                    <a:pt x="3025" y="134"/>
                    <a:pt x="3025" y="84"/>
                  </a:cubicBezTo>
                  <a:cubicBezTo>
                    <a:pt x="3025" y="51"/>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73;p34"/>
            <p:cNvSpPr/>
            <p:nvPr/>
          </p:nvSpPr>
          <p:spPr>
            <a:xfrm>
              <a:off x="6730406" y="2261624"/>
              <a:ext cx="97496" cy="5416"/>
            </a:xfrm>
            <a:custGeom>
              <a:avLst/>
              <a:gdLst/>
              <a:ahLst/>
              <a:cxnLst/>
              <a:rect l="l" t="t" r="r" b="b"/>
              <a:pathLst>
                <a:path w="3042" h="169" extrusionOk="0">
                  <a:moveTo>
                    <a:pt x="1521" y="1"/>
                  </a:moveTo>
                  <a:cubicBezTo>
                    <a:pt x="685" y="1"/>
                    <a:pt x="0" y="34"/>
                    <a:pt x="0" y="85"/>
                  </a:cubicBezTo>
                  <a:cubicBezTo>
                    <a:pt x="0" y="135"/>
                    <a:pt x="685" y="168"/>
                    <a:pt x="1521" y="168"/>
                  </a:cubicBezTo>
                  <a:cubicBezTo>
                    <a:pt x="2356" y="168"/>
                    <a:pt x="3041" y="135"/>
                    <a:pt x="3041" y="85"/>
                  </a:cubicBezTo>
                  <a:cubicBezTo>
                    <a:pt x="3041" y="34"/>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74;p34"/>
            <p:cNvSpPr/>
            <p:nvPr/>
          </p:nvSpPr>
          <p:spPr>
            <a:xfrm>
              <a:off x="6728259" y="2301815"/>
              <a:ext cx="96951" cy="5384"/>
            </a:xfrm>
            <a:custGeom>
              <a:avLst/>
              <a:gdLst/>
              <a:ahLst/>
              <a:cxnLst/>
              <a:rect l="l" t="t" r="r" b="b"/>
              <a:pathLst>
                <a:path w="3025" h="168" extrusionOk="0">
                  <a:moveTo>
                    <a:pt x="1521" y="0"/>
                  </a:moveTo>
                  <a:cubicBezTo>
                    <a:pt x="686" y="0"/>
                    <a:pt x="1" y="34"/>
                    <a:pt x="1" y="84"/>
                  </a:cubicBezTo>
                  <a:cubicBezTo>
                    <a:pt x="1" y="134"/>
                    <a:pt x="686" y="167"/>
                    <a:pt x="1521" y="167"/>
                  </a:cubicBezTo>
                  <a:cubicBezTo>
                    <a:pt x="2356" y="167"/>
                    <a:pt x="3025" y="134"/>
                    <a:pt x="3025" y="84"/>
                  </a:cubicBezTo>
                  <a:cubicBezTo>
                    <a:pt x="3025" y="34"/>
                    <a:pt x="2356" y="0"/>
                    <a:pt x="15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75;p34"/>
            <p:cNvSpPr/>
            <p:nvPr/>
          </p:nvSpPr>
          <p:spPr>
            <a:xfrm>
              <a:off x="6616885" y="1895356"/>
              <a:ext cx="1050150" cy="4840"/>
            </a:xfrm>
            <a:custGeom>
              <a:avLst/>
              <a:gdLst/>
              <a:ahLst/>
              <a:cxnLst/>
              <a:rect l="l" t="t" r="r" b="b"/>
              <a:pathLst>
                <a:path w="32766" h="151" extrusionOk="0">
                  <a:moveTo>
                    <a:pt x="16391" y="0"/>
                  </a:moveTo>
                  <a:cubicBezTo>
                    <a:pt x="7335" y="0"/>
                    <a:pt x="0" y="34"/>
                    <a:pt x="0" y="84"/>
                  </a:cubicBezTo>
                  <a:cubicBezTo>
                    <a:pt x="0" y="117"/>
                    <a:pt x="7335" y="151"/>
                    <a:pt x="16391" y="151"/>
                  </a:cubicBezTo>
                  <a:cubicBezTo>
                    <a:pt x="25431" y="151"/>
                    <a:pt x="32766" y="117"/>
                    <a:pt x="32766" y="84"/>
                  </a:cubicBezTo>
                  <a:cubicBezTo>
                    <a:pt x="32766" y="34"/>
                    <a:pt x="25431" y="0"/>
                    <a:pt x="163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76;p34"/>
            <p:cNvSpPr/>
            <p:nvPr/>
          </p:nvSpPr>
          <p:spPr>
            <a:xfrm>
              <a:off x="6671498" y="1849845"/>
              <a:ext cx="28941" cy="25159"/>
            </a:xfrm>
            <a:custGeom>
              <a:avLst/>
              <a:gdLst/>
              <a:ahLst/>
              <a:cxnLst/>
              <a:rect l="l" t="t" r="r" b="b"/>
              <a:pathLst>
                <a:path w="903" h="785" extrusionOk="0">
                  <a:moveTo>
                    <a:pt x="518" y="0"/>
                  </a:moveTo>
                  <a:cubicBezTo>
                    <a:pt x="167" y="0"/>
                    <a:pt x="0" y="418"/>
                    <a:pt x="234" y="668"/>
                  </a:cubicBezTo>
                  <a:cubicBezTo>
                    <a:pt x="315" y="749"/>
                    <a:pt x="412" y="784"/>
                    <a:pt x="507"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77;p34"/>
            <p:cNvSpPr/>
            <p:nvPr/>
          </p:nvSpPr>
          <p:spPr>
            <a:xfrm>
              <a:off x="6724509" y="1849845"/>
              <a:ext cx="29486" cy="25159"/>
            </a:xfrm>
            <a:custGeom>
              <a:avLst/>
              <a:gdLst/>
              <a:ahLst/>
              <a:cxnLst/>
              <a:rect l="l" t="t" r="r" b="b"/>
              <a:pathLst>
                <a:path w="920" h="785" extrusionOk="0">
                  <a:moveTo>
                    <a:pt x="519" y="0"/>
                  </a:moveTo>
                  <a:cubicBezTo>
                    <a:pt x="184" y="0"/>
                    <a:pt x="1" y="418"/>
                    <a:pt x="251" y="668"/>
                  </a:cubicBezTo>
                  <a:cubicBezTo>
                    <a:pt x="331" y="749"/>
                    <a:pt x="429" y="784"/>
                    <a:pt x="524" y="784"/>
                  </a:cubicBezTo>
                  <a:cubicBezTo>
                    <a:pt x="726" y="784"/>
                    <a:pt x="920" y="623"/>
                    <a:pt x="920" y="384"/>
                  </a:cubicBezTo>
                  <a:cubicBezTo>
                    <a:pt x="920" y="184"/>
                    <a:pt x="736"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78;p34"/>
            <p:cNvSpPr/>
            <p:nvPr/>
          </p:nvSpPr>
          <p:spPr>
            <a:xfrm>
              <a:off x="6778064" y="1849845"/>
              <a:ext cx="28941" cy="25159"/>
            </a:xfrm>
            <a:custGeom>
              <a:avLst/>
              <a:gdLst/>
              <a:ahLst/>
              <a:cxnLst/>
              <a:rect l="l" t="t" r="r" b="b"/>
              <a:pathLst>
                <a:path w="903" h="785" extrusionOk="0">
                  <a:moveTo>
                    <a:pt x="518" y="0"/>
                  </a:moveTo>
                  <a:cubicBezTo>
                    <a:pt x="184" y="0"/>
                    <a:pt x="0" y="418"/>
                    <a:pt x="251" y="668"/>
                  </a:cubicBezTo>
                  <a:cubicBezTo>
                    <a:pt x="326" y="749"/>
                    <a:pt x="420" y="784"/>
                    <a:pt x="512"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79;p34"/>
            <p:cNvSpPr/>
            <p:nvPr/>
          </p:nvSpPr>
          <p:spPr>
            <a:xfrm>
              <a:off x="5974250" y="894499"/>
              <a:ext cx="1164248" cy="766348"/>
            </a:xfrm>
            <a:custGeom>
              <a:avLst/>
              <a:gdLst/>
              <a:ahLst/>
              <a:cxnLst/>
              <a:rect l="l" t="t" r="r" b="b"/>
              <a:pathLst>
                <a:path w="36326" h="23911" extrusionOk="0">
                  <a:moveTo>
                    <a:pt x="2490" y="0"/>
                  </a:moveTo>
                  <a:lnTo>
                    <a:pt x="1" y="23910"/>
                  </a:lnTo>
                  <a:lnTo>
                    <a:pt x="33552" y="23910"/>
                  </a:lnTo>
                  <a:lnTo>
                    <a:pt x="3632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80;p34"/>
            <p:cNvSpPr/>
            <p:nvPr/>
          </p:nvSpPr>
          <p:spPr>
            <a:xfrm>
              <a:off x="5919637" y="894499"/>
              <a:ext cx="1164216" cy="766348"/>
            </a:xfrm>
            <a:custGeom>
              <a:avLst/>
              <a:gdLst/>
              <a:ahLst/>
              <a:cxnLst/>
              <a:rect l="l" t="t" r="r" b="b"/>
              <a:pathLst>
                <a:path w="36325" h="23911" extrusionOk="0">
                  <a:moveTo>
                    <a:pt x="2490" y="0"/>
                  </a:moveTo>
                  <a:lnTo>
                    <a:pt x="1" y="23910"/>
                  </a:lnTo>
                  <a:lnTo>
                    <a:pt x="33551" y="23910"/>
                  </a:lnTo>
                  <a:lnTo>
                    <a:pt x="3632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81;p34"/>
            <p:cNvSpPr/>
            <p:nvPr/>
          </p:nvSpPr>
          <p:spPr>
            <a:xfrm>
              <a:off x="5957136" y="915364"/>
              <a:ext cx="1080149" cy="710645"/>
            </a:xfrm>
            <a:custGeom>
              <a:avLst/>
              <a:gdLst/>
              <a:ahLst/>
              <a:cxnLst/>
              <a:rect l="l" t="t" r="r" b="b"/>
              <a:pathLst>
                <a:path w="33702" h="22173" extrusionOk="0">
                  <a:moveTo>
                    <a:pt x="2306" y="1"/>
                  </a:moveTo>
                  <a:lnTo>
                    <a:pt x="0" y="22173"/>
                  </a:lnTo>
                  <a:lnTo>
                    <a:pt x="31145" y="22173"/>
                  </a:lnTo>
                  <a:lnTo>
                    <a:pt x="33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82;p34"/>
            <p:cNvSpPr/>
            <p:nvPr/>
          </p:nvSpPr>
          <p:spPr>
            <a:xfrm>
              <a:off x="6065849" y="1029430"/>
              <a:ext cx="51953" cy="477192"/>
            </a:xfrm>
            <a:custGeom>
              <a:avLst/>
              <a:gdLst/>
              <a:ahLst/>
              <a:cxnLst/>
              <a:rect l="l" t="t" r="r" b="b"/>
              <a:pathLst>
                <a:path w="1621" h="14889" extrusionOk="0">
                  <a:moveTo>
                    <a:pt x="1571" y="1"/>
                  </a:moveTo>
                  <a:cubicBezTo>
                    <a:pt x="1537" y="1"/>
                    <a:pt x="1153" y="3326"/>
                    <a:pt x="735" y="7436"/>
                  </a:cubicBezTo>
                  <a:cubicBezTo>
                    <a:pt x="301" y="11546"/>
                    <a:pt x="0" y="14888"/>
                    <a:pt x="33" y="14888"/>
                  </a:cubicBezTo>
                  <a:cubicBezTo>
                    <a:pt x="34" y="14888"/>
                    <a:pt x="34" y="14888"/>
                    <a:pt x="34" y="14888"/>
                  </a:cubicBezTo>
                  <a:cubicBezTo>
                    <a:pt x="85" y="14888"/>
                    <a:pt x="469" y="11553"/>
                    <a:pt x="886" y="7453"/>
                  </a:cubicBezTo>
                  <a:cubicBezTo>
                    <a:pt x="1303" y="3342"/>
                    <a:pt x="1621" y="17"/>
                    <a:pt x="15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83;p34"/>
            <p:cNvSpPr/>
            <p:nvPr/>
          </p:nvSpPr>
          <p:spPr>
            <a:xfrm>
              <a:off x="6148314" y="1050871"/>
              <a:ext cx="100701" cy="4840"/>
            </a:xfrm>
            <a:custGeom>
              <a:avLst/>
              <a:gdLst/>
              <a:ahLst/>
              <a:cxnLst/>
              <a:rect l="l" t="t" r="r" b="b"/>
              <a:pathLst>
                <a:path w="3142" h="151" extrusionOk="0">
                  <a:moveTo>
                    <a:pt x="1571" y="0"/>
                  </a:moveTo>
                  <a:cubicBezTo>
                    <a:pt x="702" y="0"/>
                    <a:pt x="0" y="33"/>
                    <a:pt x="0" y="84"/>
                  </a:cubicBezTo>
                  <a:cubicBezTo>
                    <a:pt x="0" y="117"/>
                    <a:pt x="702" y="150"/>
                    <a:pt x="1571" y="150"/>
                  </a:cubicBezTo>
                  <a:cubicBezTo>
                    <a:pt x="2440" y="150"/>
                    <a:pt x="3141" y="117"/>
                    <a:pt x="3141" y="84"/>
                  </a:cubicBezTo>
                  <a:cubicBezTo>
                    <a:pt x="3141" y="33"/>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84;p34"/>
            <p:cNvSpPr/>
            <p:nvPr/>
          </p:nvSpPr>
          <p:spPr>
            <a:xfrm>
              <a:off x="6275745" y="1050871"/>
              <a:ext cx="398990" cy="4840"/>
            </a:xfrm>
            <a:custGeom>
              <a:avLst/>
              <a:gdLst/>
              <a:ahLst/>
              <a:cxnLst/>
              <a:rect l="l" t="t" r="r" b="b"/>
              <a:pathLst>
                <a:path w="12449" h="151" extrusionOk="0">
                  <a:moveTo>
                    <a:pt x="6233" y="0"/>
                  </a:moveTo>
                  <a:cubicBezTo>
                    <a:pt x="2791" y="0"/>
                    <a:pt x="1" y="33"/>
                    <a:pt x="1" y="84"/>
                  </a:cubicBezTo>
                  <a:cubicBezTo>
                    <a:pt x="1" y="117"/>
                    <a:pt x="2791" y="150"/>
                    <a:pt x="6233" y="150"/>
                  </a:cubicBezTo>
                  <a:cubicBezTo>
                    <a:pt x="9675" y="150"/>
                    <a:pt x="12449" y="117"/>
                    <a:pt x="12449" y="84"/>
                  </a:cubicBezTo>
                  <a:cubicBezTo>
                    <a:pt x="12449" y="33"/>
                    <a:pt x="9675" y="0"/>
                    <a:pt x="6233"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85;p34"/>
            <p:cNvSpPr/>
            <p:nvPr/>
          </p:nvSpPr>
          <p:spPr>
            <a:xfrm>
              <a:off x="6136520" y="1303617"/>
              <a:ext cx="100701" cy="4840"/>
            </a:xfrm>
            <a:custGeom>
              <a:avLst/>
              <a:gdLst/>
              <a:ahLst/>
              <a:cxnLst/>
              <a:rect l="l" t="t" r="r" b="b"/>
              <a:pathLst>
                <a:path w="3142" h="151" extrusionOk="0">
                  <a:moveTo>
                    <a:pt x="1571" y="0"/>
                  </a:moveTo>
                  <a:cubicBezTo>
                    <a:pt x="702" y="0"/>
                    <a:pt x="1" y="34"/>
                    <a:pt x="1" y="67"/>
                  </a:cubicBezTo>
                  <a:cubicBezTo>
                    <a:pt x="1" y="117"/>
                    <a:pt x="702" y="151"/>
                    <a:pt x="1571" y="151"/>
                  </a:cubicBezTo>
                  <a:cubicBezTo>
                    <a:pt x="2440" y="151"/>
                    <a:pt x="3142" y="117"/>
                    <a:pt x="3142" y="67"/>
                  </a:cubicBezTo>
                  <a:cubicBezTo>
                    <a:pt x="3142" y="34"/>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86;p34"/>
            <p:cNvSpPr/>
            <p:nvPr/>
          </p:nvSpPr>
          <p:spPr>
            <a:xfrm>
              <a:off x="6263982" y="1303617"/>
              <a:ext cx="398990" cy="4840"/>
            </a:xfrm>
            <a:custGeom>
              <a:avLst/>
              <a:gdLst/>
              <a:ahLst/>
              <a:cxnLst/>
              <a:rect l="l" t="t" r="r" b="b"/>
              <a:pathLst>
                <a:path w="12449" h="151" extrusionOk="0">
                  <a:moveTo>
                    <a:pt x="6232" y="0"/>
                  </a:moveTo>
                  <a:cubicBezTo>
                    <a:pt x="2791" y="0"/>
                    <a:pt x="0" y="34"/>
                    <a:pt x="0" y="67"/>
                  </a:cubicBezTo>
                  <a:cubicBezTo>
                    <a:pt x="0" y="117"/>
                    <a:pt x="2791" y="151"/>
                    <a:pt x="6232" y="151"/>
                  </a:cubicBezTo>
                  <a:cubicBezTo>
                    <a:pt x="9674" y="151"/>
                    <a:pt x="12448" y="117"/>
                    <a:pt x="12448" y="67"/>
                  </a:cubicBezTo>
                  <a:cubicBezTo>
                    <a:pt x="12448"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87;p34"/>
            <p:cNvSpPr/>
            <p:nvPr/>
          </p:nvSpPr>
          <p:spPr>
            <a:xfrm>
              <a:off x="6127962" y="1419831"/>
              <a:ext cx="399503" cy="5384"/>
            </a:xfrm>
            <a:custGeom>
              <a:avLst/>
              <a:gdLst/>
              <a:ahLst/>
              <a:cxnLst/>
              <a:rect l="l" t="t" r="r" b="b"/>
              <a:pathLst>
                <a:path w="12465" h="168" extrusionOk="0">
                  <a:moveTo>
                    <a:pt x="6232" y="0"/>
                  </a:moveTo>
                  <a:cubicBezTo>
                    <a:pt x="2791" y="0"/>
                    <a:pt x="0" y="34"/>
                    <a:pt x="0" y="84"/>
                  </a:cubicBezTo>
                  <a:cubicBezTo>
                    <a:pt x="0" y="117"/>
                    <a:pt x="2791" y="167"/>
                    <a:pt x="6232" y="167"/>
                  </a:cubicBezTo>
                  <a:cubicBezTo>
                    <a:pt x="9674" y="167"/>
                    <a:pt x="12465" y="117"/>
                    <a:pt x="12465" y="84"/>
                  </a:cubicBezTo>
                  <a:cubicBezTo>
                    <a:pt x="12465"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88;p34"/>
            <p:cNvSpPr/>
            <p:nvPr/>
          </p:nvSpPr>
          <p:spPr>
            <a:xfrm>
              <a:off x="6152064" y="1122086"/>
              <a:ext cx="140860" cy="5384"/>
            </a:xfrm>
            <a:custGeom>
              <a:avLst/>
              <a:gdLst/>
              <a:ahLst/>
              <a:cxnLst/>
              <a:rect l="l" t="t" r="r" b="b"/>
              <a:pathLst>
                <a:path w="4395" h="168" extrusionOk="0">
                  <a:moveTo>
                    <a:pt x="2189" y="0"/>
                  </a:moveTo>
                  <a:cubicBezTo>
                    <a:pt x="986" y="0"/>
                    <a:pt x="0" y="34"/>
                    <a:pt x="0" y="84"/>
                  </a:cubicBezTo>
                  <a:cubicBezTo>
                    <a:pt x="0" y="134"/>
                    <a:pt x="986" y="167"/>
                    <a:pt x="2189" y="167"/>
                  </a:cubicBezTo>
                  <a:cubicBezTo>
                    <a:pt x="3409" y="167"/>
                    <a:pt x="4394" y="134"/>
                    <a:pt x="4394" y="84"/>
                  </a:cubicBezTo>
                  <a:cubicBezTo>
                    <a:pt x="4394"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89;p34"/>
            <p:cNvSpPr/>
            <p:nvPr/>
          </p:nvSpPr>
          <p:spPr>
            <a:xfrm>
              <a:off x="6148314" y="1226505"/>
              <a:ext cx="140860" cy="5384"/>
            </a:xfrm>
            <a:custGeom>
              <a:avLst/>
              <a:gdLst/>
              <a:ahLst/>
              <a:cxnLst/>
              <a:rect l="l" t="t" r="r" b="b"/>
              <a:pathLst>
                <a:path w="4395" h="168" extrusionOk="0">
                  <a:moveTo>
                    <a:pt x="2206" y="0"/>
                  </a:moveTo>
                  <a:cubicBezTo>
                    <a:pt x="986" y="0"/>
                    <a:pt x="0" y="51"/>
                    <a:pt x="0" y="84"/>
                  </a:cubicBezTo>
                  <a:cubicBezTo>
                    <a:pt x="0" y="134"/>
                    <a:pt x="986" y="168"/>
                    <a:pt x="2206" y="168"/>
                  </a:cubicBezTo>
                  <a:cubicBezTo>
                    <a:pt x="3409" y="168"/>
                    <a:pt x="4394" y="134"/>
                    <a:pt x="4394" y="84"/>
                  </a:cubicBezTo>
                  <a:cubicBezTo>
                    <a:pt x="4394" y="51"/>
                    <a:pt x="3409" y="0"/>
                    <a:pt x="220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90;p34"/>
            <p:cNvSpPr/>
            <p:nvPr/>
          </p:nvSpPr>
          <p:spPr>
            <a:xfrm>
              <a:off x="6267732" y="1375922"/>
              <a:ext cx="140860" cy="5384"/>
            </a:xfrm>
            <a:custGeom>
              <a:avLst/>
              <a:gdLst/>
              <a:ahLst/>
              <a:cxnLst/>
              <a:rect l="l" t="t" r="r" b="b"/>
              <a:pathLst>
                <a:path w="4395" h="168" extrusionOk="0">
                  <a:moveTo>
                    <a:pt x="2189" y="0"/>
                  </a:moveTo>
                  <a:cubicBezTo>
                    <a:pt x="986" y="0"/>
                    <a:pt x="0" y="50"/>
                    <a:pt x="0" y="84"/>
                  </a:cubicBezTo>
                  <a:cubicBezTo>
                    <a:pt x="0" y="134"/>
                    <a:pt x="986" y="167"/>
                    <a:pt x="2189" y="167"/>
                  </a:cubicBezTo>
                  <a:cubicBezTo>
                    <a:pt x="3409" y="167"/>
                    <a:pt x="4394" y="134"/>
                    <a:pt x="4394" y="84"/>
                  </a:cubicBezTo>
                  <a:cubicBezTo>
                    <a:pt x="4394" y="50"/>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91;p34"/>
            <p:cNvSpPr/>
            <p:nvPr/>
          </p:nvSpPr>
          <p:spPr>
            <a:xfrm>
              <a:off x="6445514" y="1122086"/>
              <a:ext cx="359889" cy="5384"/>
            </a:xfrm>
            <a:custGeom>
              <a:avLst/>
              <a:gdLst/>
              <a:ahLst/>
              <a:cxnLst/>
              <a:rect l="l" t="t" r="r" b="b"/>
              <a:pathLst>
                <a:path w="11229" h="168" extrusionOk="0">
                  <a:moveTo>
                    <a:pt x="5614" y="0"/>
                  </a:moveTo>
                  <a:cubicBezTo>
                    <a:pt x="2523" y="0"/>
                    <a:pt x="0" y="34"/>
                    <a:pt x="0" y="84"/>
                  </a:cubicBezTo>
                  <a:cubicBezTo>
                    <a:pt x="0" y="134"/>
                    <a:pt x="2523" y="167"/>
                    <a:pt x="5614" y="167"/>
                  </a:cubicBezTo>
                  <a:cubicBezTo>
                    <a:pt x="8722" y="167"/>
                    <a:pt x="11229" y="134"/>
                    <a:pt x="11229" y="84"/>
                  </a:cubicBezTo>
                  <a:cubicBezTo>
                    <a:pt x="11229"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992;p34"/>
            <p:cNvSpPr/>
            <p:nvPr/>
          </p:nvSpPr>
          <p:spPr>
            <a:xfrm>
              <a:off x="6334653" y="1232915"/>
              <a:ext cx="359889" cy="4872"/>
            </a:xfrm>
            <a:custGeom>
              <a:avLst/>
              <a:gdLst/>
              <a:ahLst/>
              <a:cxnLst/>
              <a:rect l="l" t="t" r="r" b="b"/>
              <a:pathLst>
                <a:path w="11229" h="152" extrusionOk="0">
                  <a:moveTo>
                    <a:pt x="5615" y="1"/>
                  </a:moveTo>
                  <a:cubicBezTo>
                    <a:pt x="2507" y="1"/>
                    <a:pt x="1" y="34"/>
                    <a:pt x="1" y="84"/>
                  </a:cubicBezTo>
                  <a:cubicBezTo>
                    <a:pt x="1" y="118"/>
                    <a:pt x="2507" y="151"/>
                    <a:pt x="5615" y="151"/>
                  </a:cubicBezTo>
                  <a:cubicBezTo>
                    <a:pt x="8706" y="151"/>
                    <a:pt x="11229" y="118"/>
                    <a:pt x="11229" y="84"/>
                  </a:cubicBezTo>
                  <a:cubicBezTo>
                    <a:pt x="11229" y="34"/>
                    <a:pt x="8706"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993;p34"/>
            <p:cNvSpPr/>
            <p:nvPr/>
          </p:nvSpPr>
          <p:spPr>
            <a:xfrm>
              <a:off x="6458366" y="1375922"/>
              <a:ext cx="359889" cy="5384"/>
            </a:xfrm>
            <a:custGeom>
              <a:avLst/>
              <a:gdLst/>
              <a:ahLst/>
              <a:cxnLst/>
              <a:rect l="l" t="t" r="r" b="b"/>
              <a:pathLst>
                <a:path w="11229" h="168" extrusionOk="0">
                  <a:moveTo>
                    <a:pt x="5614" y="0"/>
                  </a:moveTo>
                  <a:cubicBezTo>
                    <a:pt x="2507" y="0"/>
                    <a:pt x="0" y="50"/>
                    <a:pt x="0" y="84"/>
                  </a:cubicBezTo>
                  <a:cubicBezTo>
                    <a:pt x="0" y="134"/>
                    <a:pt x="2507" y="167"/>
                    <a:pt x="5614" y="167"/>
                  </a:cubicBezTo>
                  <a:cubicBezTo>
                    <a:pt x="8722" y="167"/>
                    <a:pt x="11229" y="134"/>
                    <a:pt x="11229" y="84"/>
                  </a:cubicBezTo>
                  <a:cubicBezTo>
                    <a:pt x="11229" y="50"/>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94;p34"/>
            <p:cNvSpPr/>
            <p:nvPr/>
          </p:nvSpPr>
          <p:spPr>
            <a:xfrm>
              <a:off x="6129565" y="1504443"/>
              <a:ext cx="359889" cy="4840"/>
            </a:xfrm>
            <a:custGeom>
              <a:avLst/>
              <a:gdLst/>
              <a:ahLst/>
              <a:cxnLst/>
              <a:rect l="l" t="t" r="r" b="b"/>
              <a:pathLst>
                <a:path w="11229" h="151" extrusionOk="0">
                  <a:moveTo>
                    <a:pt x="5614" y="0"/>
                  </a:moveTo>
                  <a:cubicBezTo>
                    <a:pt x="2523" y="0"/>
                    <a:pt x="0" y="34"/>
                    <a:pt x="0" y="67"/>
                  </a:cubicBezTo>
                  <a:cubicBezTo>
                    <a:pt x="0" y="117"/>
                    <a:pt x="2523" y="151"/>
                    <a:pt x="5614" y="151"/>
                  </a:cubicBezTo>
                  <a:cubicBezTo>
                    <a:pt x="8722" y="151"/>
                    <a:pt x="11228" y="117"/>
                    <a:pt x="11228" y="67"/>
                  </a:cubicBezTo>
                  <a:cubicBezTo>
                    <a:pt x="11228"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95;p34"/>
            <p:cNvSpPr/>
            <p:nvPr/>
          </p:nvSpPr>
          <p:spPr>
            <a:xfrm>
              <a:off x="6527978" y="1504443"/>
              <a:ext cx="359889" cy="4840"/>
            </a:xfrm>
            <a:custGeom>
              <a:avLst/>
              <a:gdLst/>
              <a:ahLst/>
              <a:cxnLst/>
              <a:rect l="l" t="t" r="r" b="b"/>
              <a:pathLst>
                <a:path w="11229" h="151" extrusionOk="0">
                  <a:moveTo>
                    <a:pt x="5615" y="0"/>
                  </a:moveTo>
                  <a:cubicBezTo>
                    <a:pt x="2507" y="0"/>
                    <a:pt x="1" y="34"/>
                    <a:pt x="1" y="67"/>
                  </a:cubicBezTo>
                  <a:cubicBezTo>
                    <a:pt x="1" y="117"/>
                    <a:pt x="2507" y="151"/>
                    <a:pt x="5615" y="151"/>
                  </a:cubicBezTo>
                  <a:cubicBezTo>
                    <a:pt x="8706" y="151"/>
                    <a:pt x="11229" y="117"/>
                    <a:pt x="11229" y="67"/>
                  </a:cubicBezTo>
                  <a:cubicBezTo>
                    <a:pt x="11229" y="34"/>
                    <a:pt x="8706" y="0"/>
                    <a:pt x="56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96;p34"/>
            <p:cNvSpPr/>
            <p:nvPr/>
          </p:nvSpPr>
          <p:spPr>
            <a:xfrm>
              <a:off x="6129565" y="1545659"/>
              <a:ext cx="359889" cy="5384"/>
            </a:xfrm>
            <a:custGeom>
              <a:avLst/>
              <a:gdLst/>
              <a:ahLst/>
              <a:cxnLst/>
              <a:rect l="l" t="t" r="r" b="b"/>
              <a:pathLst>
                <a:path w="11229" h="168" extrusionOk="0">
                  <a:moveTo>
                    <a:pt x="5614" y="1"/>
                  </a:moveTo>
                  <a:cubicBezTo>
                    <a:pt x="2507" y="1"/>
                    <a:pt x="0" y="51"/>
                    <a:pt x="0" y="84"/>
                  </a:cubicBezTo>
                  <a:cubicBezTo>
                    <a:pt x="0" y="134"/>
                    <a:pt x="2523" y="168"/>
                    <a:pt x="5614" y="168"/>
                  </a:cubicBezTo>
                  <a:cubicBezTo>
                    <a:pt x="8722" y="168"/>
                    <a:pt x="11228" y="134"/>
                    <a:pt x="11228" y="84"/>
                  </a:cubicBezTo>
                  <a:cubicBezTo>
                    <a:pt x="11228" y="51"/>
                    <a:pt x="8722" y="1"/>
                    <a:pt x="56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97;p34"/>
            <p:cNvSpPr/>
            <p:nvPr/>
          </p:nvSpPr>
          <p:spPr>
            <a:xfrm>
              <a:off x="6147224" y="1152053"/>
              <a:ext cx="359889" cy="5416"/>
            </a:xfrm>
            <a:custGeom>
              <a:avLst/>
              <a:gdLst/>
              <a:ahLst/>
              <a:cxnLst/>
              <a:rect l="l" t="t" r="r" b="b"/>
              <a:pathLst>
                <a:path w="11229" h="169" extrusionOk="0">
                  <a:moveTo>
                    <a:pt x="5615" y="1"/>
                  </a:moveTo>
                  <a:cubicBezTo>
                    <a:pt x="2507" y="1"/>
                    <a:pt x="1" y="34"/>
                    <a:pt x="1" y="84"/>
                  </a:cubicBezTo>
                  <a:cubicBezTo>
                    <a:pt x="1" y="135"/>
                    <a:pt x="2507" y="168"/>
                    <a:pt x="5615" y="168"/>
                  </a:cubicBezTo>
                  <a:cubicBezTo>
                    <a:pt x="8706" y="168"/>
                    <a:pt x="11229" y="135"/>
                    <a:pt x="11229" y="84"/>
                  </a:cubicBezTo>
                  <a:cubicBezTo>
                    <a:pt x="11229" y="34"/>
                    <a:pt x="8723"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98;p34"/>
            <p:cNvSpPr/>
            <p:nvPr/>
          </p:nvSpPr>
          <p:spPr>
            <a:xfrm>
              <a:off x="6318596" y="1122599"/>
              <a:ext cx="92689" cy="4872"/>
            </a:xfrm>
            <a:custGeom>
              <a:avLst/>
              <a:gdLst/>
              <a:ahLst/>
              <a:cxnLst/>
              <a:rect l="l" t="t" r="r" b="b"/>
              <a:pathLst>
                <a:path w="2892" h="152" extrusionOk="0">
                  <a:moveTo>
                    <a:pt x="1437" y="1"/>
                  </a:moveTo>
                  <a:cubicBezTo>
                    <a:pt x="635" y="1"/>
                    <a:pt x="0" y="34"/>
                    <a:pt x="0" y="85"/>
                  </a:cubicBezTo>
                  <a:cubicBezTo>
                    <a:pt x="0" y="118"/>
                    <a:pt x="635" y="151"/>
                    <a:pt x="1437" y="151"/>
                  </a:cubicBezTo>
                  <a:cubicBezTo>
                    <a:pt x="2239" y="151"/>
                    <a:pt x="2891" y="118"/>
                    <a:pt x="2891" y="85"/>
                  </a:cubicBezTo>
                  <a:cubicBezTo>
                    <a:pt x="2891"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99;p34"/>
            <p:cNvSpPr/>
            <p:nvPr/>
          </p:nvSpPr>
          <p:spPr>
            <a:xfrm>
              <a:off x="6132225" y="1337879"/>
              <a:ext cx="93233" cy="4872"/>
            </a:xfrm>
            <a:custGeom>
              <a:avLst/>
              <a:gdLst/>
              <a:ahLst/>
              <a:cxnLst/>
              <a:rect l="l" t="t" r="r" b="b"/>
              <a:pathLst>
                <a:path w="2909" h="152" extrusionOk="0">
                  <a:moveTo>
                    <a:pt x="1455" y="1"/>
                  </a:moveTo>
                  <a:cubicBezTo>
                    <a:pt x="653" y="1"/>
                    <a:pt x="1" y="34"/>
                    <a:pt x="1" y="84"/>
                  </a:cubicBezTo>
                  <a:cubicBezTo>
                    <a:pt x="1" y="118"/>
                    <a:pt x="653" y="151"/>
                    <a:pt x="1455" y="151"/>
                  </a:cubicBezTo>
                  <a:cubicBezTo>
                    <a:pt x="2257" y="151"/>
                    <a:pt x="2908" y="118"/>
                    <a:pt x="2908" y="84"/>
                  </a:cubicBezTo>
                  <a:cubicBezTo>
                    <a:pt x="2908" y="34"/>
                    <a:pt x="2257" y="1"/>
                    <a:pt x="14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000;p34"/>
            <p:cNvSpPr/>
            <p:nvPr/>
          </p:nvSpPr>
          <p:spPr>
            <a:xfrm>
              <a:off x="6130110" y="1375922"/>
              <a:ext cx="92657" cy="5384"/>
            </a:xfrm>
            <a:custGeom>
              <a:avLst/>
              <a:gdLst/>
              <a:ahLst/>
              <a:cxnLst/>
              <a:rect l="l" t="t" r="r" b="b"/>
              <a:pathLst>
                <a:path w="2891" h="168" extrusionOk="0">
                  <a:moveTo>
                    <a:pt x="1454" y="0"/>
                  </a:moveTo>
                  <a:cubicBezTo>
                    <a:pt x="652" y="0"/>
                    <a:pt x="0" y="50"/>
                    <a:pt x="0" y="84"/>
                  </a:cubicBezTo>
                  <a:cubicBezTo>
                    <a:pt x="0" y="134"/>
                    <a:pt x="652" y="167"/>
                    <a:pt x="1454" y="167"/>
                  </a:cubicBezTo>
                  <a:cubicBezTo>
                    <a:pt x="2256" y="167"/>
                    <a:pt x="2891" y="134"/>
                    <a:pt x="2891" y="84"/>
                  </a:cubicBezTo>
                  <a:cubicBezTo>
                    <a:pt x="2891" y="50"/>
                    <a:pt x="2256" y="0"/>
                    <a:pt x="14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001;p34"/>
            <p:cNvSpPr/>
            <p:nvPr/>
          </p:nvSpPr>
          <p:spPr>
            <a:xfrm>
              <a:off x="6024056" y="987668"/>
              <a:ext cx="1002524" cy="5384"/>
            </a:xfrm>
            <a:custGeom>
              <a:avLst/>
              <a:gdLst/>
              <a:ahLst/>
              <a:cxnLst/>
              <a:rect l="l" t="t" r="r" b="b"/>
              <a:pathLst>
                <a:path w="31280" h="168" extrusionOk="0">
                  <a:moveTo>
                    <a:pt x="15640" y="0"/>
                  </a:moveTo>
                  <a:cubicBezTo>
                    <a:pt x="7002" y="0"/>
                    <a:pt x="1" y="51"/>
                    <a:pt x="1" y="84"/>
                  </a:cubicBezTo>
                  <a:cubicBezTo>
                    <a:pt x="1" y="134"/>
                    <a:pt x="7002" y="168"/>
                    <a:pt x="15640" y="168"/>
                  </a:cubicBezTo>
                  <a:cubicBezTo>
                    <a:pt x="24278" y="168"/>
                    <a:pt x="31279" y="134"/>
                    <a:pt x="31279" y="84"/>
                  </a:cubicBezTo>
                  <a:cubicBezTo>
                    <a:pt x="31279" y="51"/>
                    <a:pt x="24278" y="0"/>
                    <a:pt x="156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002;p34"/>
            <p:cNvSpPr/>
            <p:nvPr/>
          </p:nvSpPr>
          <p:spPr>
            <a:xfrm>
              <a:off x="6076009" y="944818"/>
              <a:ext cx="27883" cy="23877"/>
            </a:xfrm>
            <a:custGeom>
              <a:avLst/>
              <a:gdLst/>
              <a:ahLst/>
              <a:cxnLst/>
              <a:rect l="l" t="t" r="r" b="b"/>
              <a:pathLst>
                <a:path w="870" h="745" extrusionOk="0">
                  <a:moveTo>
                    <a:pt x="485" y="1"/>
                  </a:moveTo>
                  <a:cubicBezTo>
                    <a:pt x="168" y="1"/>
                    <a:pt x="0" y="402"/>
                    <a:pt x="234" y="636"/>
                  </a:cubicBezTo>
                  <a:cubicBezTo>
                    <a:pt x="310" y="711"/>
                    <a:pt x="401" y="745"/>
                    <a:pt x="490" y="745"/>
                  </a:cubicBezTo>
                  <a:cubicBezTo>
                    <a:pt x="678" y="745"/>
                    <a:pt x="858" y="595"/>
                    <a:pt x="869" y="368"/>
                  </a:cubicBezTo>
                  <a:cubicBezTo>
                    <a:pt x="853" y="168"/>
                    <a:pt x="702" y="1"/>
                    <a:pt x="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003;p34"/>
            <p:cNvSpPr/>
            <p:nvPr/>
          </p:nvSpPr>
          <p:spPr>
            <a:xfrm>
              <a:off x="6126873" y="944818"/>
              <a:ext cx="27883" cy="23877"/>
            </a:xfrm>
            <a:custGeom>
              <a:avLst/>
              <a:gdLst/>
              <a:ahLst/>
              <a:cxnLst/>
              <a:rect l="l" t="t" r="r" b="b"/>
              <a:pathLst>
                <a:path w="870" h="745" extrusionOk="0">
                  <a:moveTo>
                    <a:pt x="502" y="1"/>
                  </a:moveTo>
                  <a:cubicBezTo>
                    <a:pt x="168" y="1"/>
                    <a:pt x="1" y="402"/>
                    <a:pt x="235" y="636"/>
                  </a:cubicBezTo>
                  <a:cubicBezTo>
                    <a:pt x="310" y="711"/>
                    <a:pt x="403" y="745"/>
                    <a:pt x="494" y="745"/>
                  </a:cubicBezTo>
                  <a:cubicBezTo>
                    <a:pt x="685" y="745"/>
                    <a:pt x="870" y="595"/>
                    <a:pt x="870" y="368"/>
                  </a:cubicBezTo>
                  <a:cubicBezTo>
                    <a:pt x="870" y="168"/>
                    <a:pt x="703"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004;p34"/>
            <p:cNvSpPr/>
            <p:nvPr/>
          </p:nvSpPr>
          <p:spPr>
            <a:xfrm>
              <a:off x="6177768" y="944818"/>
              <a:ext cx="27851" cy="23877"/>
            </a:xfrm>
            <a:custGeom>
              <a:avLst/>
              <a:gdLst/>
              <a:ahLst/>
              <a:cxnLst/>
              <a:rect l="l" t="t" r="r" b="b"/>
              <a:pathLst>
                <a:path w="869" h="745" extrusionOk="0">
                  <a:moveTo>
                    <a:pt x="501" y="1"/>
                  </a:moveTo>
                  <a:cubicBezTo>
                    <a:pt x="167" y="1"/>
                    <a:pt x="0" y="402"/>
                    <a:pt x="234" y="636"/>
                  </a:cubicBezTo>
                  <a:cubicBezTo>
                    <a:pt x="309" y="711"/>
                    <a:pt x="402" y="745"/>
                    <a:pt x="493" y="745"/>
                  </a:cubicBezTo>
                  <a:cubicBezTo>
                    <a:pt x="685" y="745"/>
                    <a:pt x="869" y="595"/>
                    <a:pt x="869" y="368"/>
                  </a:cubicBezTo>
                  <a:cubicBezTo>
                    <a:pt x="869" y="168"/>
                    <a:pt x="702"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005;p34"/>
            <p:cNvSpPr/>
            <p:nvPr/>
          </p:nvSpPr>
          <p:spPr>
            <a:xfrm>
              <a:off x="5144220" y="4554160"/>
              <a:ext cx="84099" cy="114611"/>
            </a:xfrm>
            <a:custGeom>
              <a:avLst/>
              <a:gdLst/>
              <a:ahLst/>
              <a:cxnLst/>
              <a:rect l="l" t="t" r="r" b="b"/>
              <a:pathLst>
                <a:path w="2624" h="3576" extrusionOk="0">
                  <a:moveTo>
                    <a:pt x="1" y="0"/>
                  </a:moveTo>
                  <a:lnTo>
                    <a:pt x="1" y="3576"/>
                  </a:lnTo>
                  <a:lnTo>
                    <a:pt x="2624" y="3576"/>
                  </a:lnTo>
                  <a:lnTo>
                    <a:pt x="262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006;p34"/>
            <p:cNvSpPr/>
            <p:nvPr/>
          </p:nvSpPr>
          <p:spPr>
            <a:xfrm>
              <a:off x="5677051" y="3184856"/>
              <a:ext cx="743336" cy="35896"/>
            </a:xfrm>
            <a:custGeom>
              <a:avLst/>
              <a:gdLst/>
              <a:ahLst/>
              <a:cxnLst/>
              <a:rect l="l" t="t" r="r" b="b"/>
              <a:pathLst>
                <a:path w="23193" h="1120" extrusionOk="0">
                  <a:moveTo>
                    <a:pt x="1" y="0"/>
                  </a:moveTo>
                  <a:lnTo>
                    <a:pt x="1" y="1120"/>
                  </a:lnTo>
                  <a:lnTo>
                    <a:pt x="23192" y="1120"/>
                  </a:lnTo>
                  <a:lnTo>
                    <a:pt x="2319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007;p34"/>
            <p:cNvSpPr/>
            <p:nvPr/>
          </p:nvSpPr>
          <p:spPr>
            <a:xfrm>
              <a:off x="5968385" y="2698081"/>
              <a:ext cx="706895" cy="522671"/>
            </a:xfrm>
            <a:custGeom>
              <a:avLst/>
              <a:gdLst/>
              <a:ahLst/>
              <a:cxnLst/>
              <a:rect l="l" t="t" r="r" b="b"/>
              <a:pathLst>
                <a:path w="22056" h="16308" extrusionOk="0">
                  <a:moveTo>
                    <a:pt x="3943" y="0"/>
                  </a:moveTo>
                  <a:lnTo>
                    <a:pt x="0" y="16308"/>
                  </a:lnTo>
                  <a:lnTo>
                    <a:pt x="17694" y="16308"/>
                  </a:lnTo>
                  <a:lnTo>
                    <a:pt x="2205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008;p34"/>
            <p:cNvSpPr/>
            <p:nvPr/>
          </p:nvSpPr>
          <p:spPr>
            <a:xfrm>
              <a:off x="6003192" y="2722727"/>
              <a:ext cx="639430" cy="458411"/>
            </a:xfrm>
            <a:custGeom>
              <a:avLst/>
              <a:gdLst/>
              <a:ahLst/>
              <a:cxnLst/>
              <a:rect l="l" t="t" r="r" b="b"/>
              <a:pathLst>
                <a:path w="19951" h="14303" extrusionOk="0">
                  <a:moveTo>
                    <a:pt x="3693" y="0"/>
                  </a:moveTo>
                  <a:lnTo>
                    <a:pt x="0" y="14303"/>
                  </a:lnTo>
                  <a:lnTo>
                    <a:pt x="16174" y="14303"/>
                  </a:lnTo>
                  <a:lnTo>
                    <a:pt x="1995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009;p34"/>
            <p:cNvSpPr/>
            <p:nvPr/>
          </p:nvSpPr>
          <p:spPr>
            <a:xfrm>
              <a:off x="6102258" y="2811057"/>
              <a:ext cx="380241" cy="130187"/>
            </a:xfrm>
            <a:custGeom>
              <a:avLst/>
              <a:gdLst/>
              <a:ahLst/>
              <a:cxnLst/>
              <a:rect l="l" t="t" r="r" b="b"/>
              <a:pathLst>
                <a:path w="11864" h="4062" extrusionOk="0">
                  <a:moveTo>
                    <a:pt x="1003" y="1"/>
                  </a:moveTo>
                  <a:lnTo>
                    <a:pt x="0" y="4061"/>
                  </a:lnTo>
                  <a:lnTo>
                    <a:pt x="10727" y="4061"/>
                  </a:lnTo>
                  <a:lnTo>
                    <a:pt x="1186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010;p34"/>
            <p:cNvSpPr/>
            <p:nvPr/>
          </p:nvSpPr>
          <p:spPr>
            <a:xfrm>
              <a:off x="6140814" y="2791795"/>
              <a:ext cx="269380" cy="4840"/>
            </a:xfrm>
            <a:custGeom>
              <a:avLst/>
              <a:gdLst/>
              <a:ahLst/>
              <a:cxnLst/>
              <a:rect l="l" t="t" r="r" b="b"/>
              <a:pathLst>
                <a:path w="8405" h="151" extrusionOk="0">
                  <a:moveTo>
                    <a:pt x="4194" y="0"/>
                  </a:moveTo>
                  <a:cubicBezTo>
                    <a:pt x="1872" y="0"/>
                    <a:pt x="0" y="34"/>
                    <a:pt x="0" y="67"/>
                  </a:cubicBezTo>
                  <a:cubicBezTo>
                    <a:pt x="0" y="117"/>
                    <a:pt x="1872" y="151"/>
                    <a:pt x="4194" y="151"/>
                  </a:cubicBezTo>
                  <a:cubicBezTo>
                    <a:pt x="6517" y="151"/>
                    <a:pt x="8405" y="117"/>
                    <a:pt x="8405" y="67"/>
                  </a:cubicBezTo>
                  <a:cubicBezTo>
                    <a:pt x="8405" y="34"/>
                    <a:pt x="6517" y="0"/>
                    <a:pt x="419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011;p34"/>
            <p:cNvSpPr/>
            <p:nvPr/>
          </p:nvSpPr>
          <p:spPr>
            <a:xfrm>
              <a:off x="6144564" y="2833556"/>
              <a:ext cx="108714" cy="5384"/>
            </a:xfrm>
            <a:custGeom>
              <a:avLst/>
              <a:gdLst/>
              <a:ahLst/>
              <a:cxnLst/>
              <a:rect l="l" t="t" r="r" b="b"/>
              <a:pathLst>
                <a:path w="3392" h="168" extrusionOk="0">
                  <a:moveTo>
                    <a:pt x="1704" y="1"/>
                  </a:moveTo>
                  <a:cubicBezTo>
                    <a:pt x="769" y="1"/>
                    <a:pt x="0" y="34"/>
                    <a:pt x="0" y="84"/>
                  </a:cubicBezTo>
                  <a:cubicBezTo>
                    <a:pt x="0" y="118"/>
                    <a:pt x="769" y="168"/>
                    <a:pt x="1704" y="168"/>
                  </a:cubicBezTo>
                  <a:cubicBezTo>
                    <a:pt x="2640" y="168"/>
                    <a:pt x="3392" y="118"/>
                    <a:pt x="3392" y="84"/>
                  </a:cubicBezTo>
                  <a:cubicBezTo>
                    <a:pt x="3392" y="34"/>
                    <a:pt x="2640" y="1"/>
                    <a:pt x="17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012;p34"/>
            <p:cNvSpPr/>
            <p:nvPr/>
          </p:nvSpPr>
          <p:spPr>
            <a:xfrm>
              <a:off x="6269848" y="2831409"/>
              <a:ext cx="70734" cy="5384"/>
            </a:xfrm>
            <a:custGeom>
              <a:avLst/>
              <a:gdLst/>
              <a:ahLst/>
              <a:cxnLst/>
              <a:rect l="l" t="t" r="r" b="b"/>
              <a:pathLst>
                <a:path w="2207" h="168" extrusionOk="0">
                  <a:moveTo>
                    <a:pt x="1104" y="1"/>
                  </a:moveTo>
                  <a:cubicBezTo>
                    <a:pt x="486" y="1"/>
                    <a:pt x="1" y="34"/>
                    <a:pt x="1" y="84"/>
                  </a:cubicBezTo>
                  <a:cubicBezTo>
                    <a:pt x="1" y="135"/>
                    <a:pt x="486" y="168"/>
                    <a:pt x="1104" y="168"/>
                  </a:cubicBezTo>
                  <a:cubicBezTo>
                    <a:pt x="1705" y="168"/>
                    <a:pt x="2207" y="135"/>
                    <a:pt x="2207" y="84"/>
                  </a:cubicBezTo>
                  <a:cubicBezTo>
                    <a:pt x="2207" y="34"/>
                    <a:pt x="1705" y="1"/>
                    <a:pt x="1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013;p34"/>
            <p:cNvSpPr/>
            <p:nvPr/>
          </p:nvSpPr>
          <p:spPr>
            <a:xfrm>
              <a:off x="6141872" y="2857113"/>
              <a:ext cx="296719" cy="5384"/>
            </a:xfrm>
            <a:custGeom>
              <a:avLst/>
              <a:gdLst/>
              <a:ahLst/>
              <a:cxnLst/>
              <a:rect l="l" t="t" r="r" b="b"/>
              <a:pathLst>
                <a:path w="9258" h="168" extrusionOk="0">
                  <a:moveTo>
                    <a:pt x="4629" y="1"/>
                  </a:moveTo>
                  <a:cubicBezTo>
                    <a:pt x="2072" y="1"/>
                    <a:pt x="1" y="34"/>
                    <a:pt x="1" y="84"/>
                  </a:cubicBezTo>
                  <a:cubicBezTo>
                    <a:pt x="1" y="118"/>
                    <a:pt x="2072" y="168"/>
                    <a:pt x="4629" y="168"/>
                  </a:cubicBezTo>
                  <a:cubicBezTo>
                    <a:pt x="7185" y="168"/>
                    <a:pt x="9257" y="118"/>
                    <a:pt x="9257" y="84"/>
                  </a:cubicBezTo>
                  <a:cubicBezTo>
                    <a:pt x="9257" y="34"/>
                    <a:pt x="7185" y="1"/>
                    <a:pt x="46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014;p34"/>
            <p:cNvSpPr/>
            <p:nvPr/>
          </p:nvSpPr>
          <p:spPr>
            <a:xfrm>
              <a:off x="6135462" y="2878554"/>
              <a:ext cx="96406" cy="5384"/>
            </a:xfrm>
            <a:custGeom>
              <a:avLst/>
              <a:gdLst/>
              <a:ahLst/>
              <a:cxnLst/>
              <a:rect l="l" t="t" r="r" b="b"/>
              <a:pathLst>
                <a:path w="3008" h="168" extrusionOk="0">
                  <a:moveTo>
                    <a:pt x="1504" y="0"/>
                  </a:moveTo>
                  <a:cubicBezTo>
                    <a:pt x="668" y="0"/>
                    <a:pt x="0" y="34"/>
                    <a:pt x="0" y="84"/>
                  </a:cubicBezTo>
                  <a:cubicBezTo>
                    <a:pt x="0" y="134"/>
                    <a:pt x="668" y="167"/>
                    <a:pt x="1504" y="167"/>
                  </a:cubicBezTo>
                  <a:cubicBezTo>
                    <a:pt x="2339" y="167"/>
                    <a:pt x="3008" y="134"/>
                    <a:pt x="3008" y="84"/>
                  </a:cubicBezTo>
                  <a:cubicBezTo>
                    <a:pt x="3008" y="34"/>
                    <a:pt x="2339" y="0"/>
                    <a:pt x="150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015;p34"/>
            <p:cNvSpPr/>
            <p:nvPr/>
          </p:nvSpPr>
          <p:spPr>
            <a:xfrm>
              <a:off x="6136520" y="2909611"/>
              <a:ext cx="275822" cy="4840"/>
            </a:xfrm>
            <a:custGeom>
              <a:avLst/>
              <a:gdLst/>
              <a:ahLst/>
              <a:cxnLst/>
              <a:rect l="l" t="t" r="r" b="b"/>
              <a:pathLst>
                <a:path w="8606" h="151" extrusionOk="0">
                  <a:moveTo>
                    <a:pt x="4295" y="0"/>
                  </a:moveTo>
                  <a:cubicBezTo>
                    <a:pt x="1922" y="0"/>
                    <a:pt x="1" y="34"/>
                    <a:pt x="1" y="67"/>
                  </a:cubicBezTo>
                  <a:cubicBezTo>
                    <a:pt x="1" y="117"/>
                    <a:pt x="1922" y="151"/>
                    <a:pt x="4295" y="151"/>
                  </a:cubicBezTo>
                  <a:cubicBezTo>
                    <a:pt x="6667" y="151"/>
                    <a:pt x="8605" y="117"/>
                    <a:pt x="8605" y="67"/>
                  </a:cubicBezTo>
                  <a:cubicBezTo>
                    <a:pt x="8605" y="34"/>
                    <a:pt x="6667" y="0"/>
                    <a:pt x="42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016;p34"/>
            <p:cNvSpPr/>
            <p:nvPr/>
          </p:nvSpPr>
          <p:spPr>
            <a:xfrm>
              <a:off x="6102771" y="2976018"/>
              <a:ext cx="106598" cy="4840"/>
            </a:xfrm>
            <a:custGeom>
              <a:avLst/>
              <a:gdLst/>
              <a:ahLst/>
              <a:cxnLst/>
              <a:rect l="l" t="t" r="r" b="b"/>
              <a:pathLst>
                <a:path w="3326" h="151" extrusionOk="0">
                  <a:moveTo>
                    <a:pt x="1655" y="0"/>
                  </a:moveTo>
                  <a:cubicBezTo>
                    <a:pt x="736" y="0"/>
                    <a:pt x="1" y="34"/>
                    <a:pt x="1" y="84"/>
                  </a:cubicBezTo>
                  <a:cubicBezTo>
                    <a:pt x="1" y="117"/>
                    <a:pt x="736" y="151"/>
                    <a:pt x="1655" y="151"/>
                  </a:cubicBezTo>
                  <a:cubicBezTo>
                    <a:pt x="2574" y="151"/>
                    <a:pt x="3326" y="117"/>
                    <a:pt x="3326" y="84"/>
                  </a:cubicBezTo>
                  <a:cubicBezTo>
                    <a:pt x="3326" y="34"/>
                    <a:pt x="2574" y="0"/>
                    <a:pt x="165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017;p34"/>
            <p:cNvSpPr/>
            <p:nvPr/>
          </p:nvSpPr>
          <p:spPr>
            <a:xfrm>
              <a:off x="6227542" y="2976018"/>
              <a:ext cx="72882" cy="5384"/>
            </a:xfrm>
            <a:custGeom>
              <a:avLst/>
              <a:gdLst/>
              <a:ahLst/>
              <a:cxnLst/>
              <a:rect l="l" t="t" r="r" b="b"/>
              <a:pathLst>
                <a:path w="2274" h="168" extrusionOk="0">
                  <a:moveTo>
                    <a:pt x="1137" y="0"/>
                  </a:moveTo>
                  <a:cubicBezTo>
                    <a:pt x="519" y="0"/>
                    <a:pt x="1" y="34"/>
                    <a:pt x="1" y="67"/>
                  </a:cubicBezTo>
                  <a:cubicBezTo>
                    <a:pt x="1" y="117"/>
                    <a:pt x="519" y="151"/>
                    <a:pt x="1137" y="167"/>
                  </a:cubicBezTo>
                  <a:cubicBezTo>
                    <a:pt x="1772" y="167"/>
                    <a:pt x="2273" y="134"/>
                    <a:pt x="2273" y="84"/>
                  </a:cubicBezTo>
                  <a:cubicBezTo>
                    <a:pt x="2273" y="50"/>
                    <a:pt x="1772" y="17"/>
                    <a:pt x="1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018;p34"/>
            <p:cNvSpPr/>
            <p:nvPr/>
          </p:nvSpPr>
          <p:spPr>
            <a:xfrm>
              <a:off x="6320743" y="2973871"/>
              <a:ext cx="31089" cy="5384"/>
            </a:xfrm>
            <a:custGeom>
              <a:avLst/>
              <a:gdLst/>
              <a:ahLst/>
              <a:cxnLst/>
              <a:rect l="l" t="t" r="r" b="b"/>
              <a:pathLst>
                <a:path w="970" h="168" extrusionOk="0">
                  <a:moveTo>
                    <a:pt x="485" y="0"/>
                  </a:moveTo>
                  <a:cubicBezTo>
                    <a:pt x="217" y="0"/>
                    <a:pt x="0" y="34"/>
                    <a:pt x="0" y="84"/>
                  </a:cubicBezTo>
                  <a:cubicBezTo>
                    <a:pt x="0" y="134"/>
                    <a:pt x="217" y="167"/>
                    <a:pt x="485" y="167"/>
                  </a:cubicBezTo>
                  <a:cubicBezTo>
                    <a:pt x="752" y="167"/>
                    <a:pt x="969" y="134"/>
                    <a:pt x="969" y="84"/>
                  </a:cubicBezTo>
                  <a:cubicBezTo>
                    <a:pt x="969" y="34"/>
                    <a:pt x="752" y="0"/>
                    <a:pt x="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019;p34"/>
            <p:cNvSpPr/>
            <p:nvPr/>
          </p:nvSpPr>
          <p:spPr>
            <a:xfrm>
              <a:off x="6104918" y="3002780"/>
              <a:ext cx="33781" cy="4840"/>
            </a:xfrm>
            <a:custGeom>
              <a:avLst/>
              <a:gdLst/>
              <a:ahLst/>
              <a:cxnLst/>
              <a:rect l="l" t="t" r="r" b="b"/>
              <a:pathLst>
                <a:path w="1054" h="151" extrusionOk="0">
                  <a:moveTo>
                    <a:pt x="519" y="1"/>
                  </a:moveTo>
                  <a:cubicBezTo>
                    <a:pt x="235" y="1"/>
                    <a:pt x="1" y="34"/>
                    <a:pt x="1" y="84"/>
                  </a:cubicBezTo>
                  <a:cubicBezTo>
                    <a:pt x="1" y="118"/>
                    <a:pt x="235" y="151"/>
                    <a:pt x="519" y="151"/>
                  </a:cubicBezTo>
                  <a:cubicBezTo>
                    <a:pt x="819" y="151"/>
                    <a:pt x="1053" y="118"/>
                    <a:pt x="1053" y="84"/>
                  </a:cubicBezTo>
                  <a:cubicBezTo>
                    <a:pt x="1053" y="34"/>
                    <a:pt x="819" y="1"/>
                    <a:pt x="51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020;p34"/>
            <p:cNvSpPr/>
            <p:nvPr/>
          </p:nvSpPr>
          <p:spPr>
            <a:xfrm>
              <a:off x="6159019" y="3002780"/>
              <a:ext cx="80894" cy="4840"/>
            </a:xfrm>
            <a:custGeom>
              <a:avLst/>
              <a:gdLst/>
              <a:ahLst/>
              <a:cxnLst/>
              <a:rect l="l" t="t" r="r" b="b"/>
              <a:pathLst>
                <a:path w="2524" h="151" extrusionOk="0">
                  <a:moveTo>
                    <a:pt x="1270" y="1"/>
                  </a:moveTo>
                  <a:cubicBezTo>
                    <a:pt x="568" y="1"/>
                    <a:pt x="0" y="34"/>
                    <a:pt x="0" y="84"/>
                  </a:cubicBezTo>
                  <a:cubicBezTo>
                    <a:pt x="0" y="118"/>
                    <a:pt x="568" y="151"/>
                    <a:pt x="1270" y="151"/>
                  </a:cubicBezTo>
                  <a:cubicBezTo>
                    <a:pt x="1955" y="151"/>
                    <a:pt x="2523" y="118"/>
                    <a:pt x="2523" y="84"/>
                  </a:cubicBezTo>
                  <a:cubicBezTo>
                    <a:pt x="2523" y="34"/>
                    <a:pt x="1955" y="1"/>
                    <a:pt x="1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021;p34"/>
            <p:cNvSpPr/>
            <p:nvPr/>
          </p:nvSpPr>
          <p:spPr>
            <a:xfrm>
              <a:off x="6265585" y="2999575"/>
              <a:ext cx="216370" cy="4840"/>
            </a:xfrm>
            <a:custGeom>
              <a:avLst/>
              <a:gdLst/>
              <a:ahLst/>
              <a:cxnLst/>
              <a:rect l="l" t="t" r="r" b="b"/>
              <a:pathLst>
                <a:path w="6751" h="151" extrusionOk="0">
                  <a:moveTo>
                    <a:pt x="3375" y="0"/>
                  </a:moveTo>
                  <a:cubicBezTo>
                    <a:pt x="1504" y="0"/>
                    <a:pt x="0" y="34"/>
                    <a:pt x="0" y="84"/>
                  </a:cubicBezTo>
                  <a:cubicBezTo>
                    <a:pt x="0" y="117"/>
                    <a:pt x="1504" y="151"/>
                    <a:pt x="3375" y="151"/>
                  </a:cubicBezTo>
                  <a:cubicBezTo>
                    <a:pt x="5230" y="151"/>
                    <a:pt x="6751" y="117"/>
                    <a:pt x="6751" y="84"/>
                  </a:cubicBezTo>
                  <a:cubicBezTo>
                    <a:pt x="6751" y="34"/>
                    <a:pt x="5230" y="0"/>
                    <a:pt x="33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22;p34"/>
            <p:cNvSpPr/>
            <p:nvPr/>
          </p:nvSpPr>
          <p:spPr>
            <a:xfrm>
              <a:off x="6098508" y="3030087"/>
              <a:ext cx="34838" cy="5384"/>
            </a:xfrm>
            <a:custGeom>
              <a:avLst/>
              <a:gdLst/>
              <a:ahLst/>
              <a:cxnLst/>
              <a:rect l="l" t="t" r="r" b="b"/>
              <a:pathLst>
                <a:path w="1087" h="168" extrusionOk="0">
                  <a:moveTo>
                    <a:pt x="552" y="1"/>
                  </a:moveTo>
                  <a:cubicBezTo>
                    <a:pt x="251" y="1"/>
                    <a:pt x="0" y="34"/>
                    <a:pt x="0" y="84"/>
                  </a:cubicBezTo>
                  <a:cubicBezTo>
                    <a:pt x="0" y="134"/>
                    <a:pt x="251" y="168"/>
                    <a:pt x="552" y="168"/>
                  </a:cubicBezTo>
                  <a:cubicBezTo>
                    <a:pt x="852" y="168"/>
                    <a:pt x="1086" y="134"/>
                    <a:pt x="1086" y="84"/>
                  </a:cubicBezTo>
                  <a:cubicBezTo>
                    <a:pt x="1086" y="34"/>
                    <a:pt x="852" y="1"/>
                    <a:pt x="5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23;p34"/>
            <p:cNvSpPr/>
            <p:nvPr/>
          </p:nvSpPr>
          <p:spPr>
            <a:xfrm>
              <a:off x="6144564" y="3029029"/>
              <a:ext cx="42338" cy="5384"/>
            </a:xfrm>
            <a:custGeom>
              <a:avLst/>
              <a:gdLst/>
              <a:ahLst/>
              <a:cxnLst/>
              <a:rect l="l" t="t" r="r" b="b"/>
              <a:pathLst>
                <a:path w="1321" h="168" extrusionOk="0">
                  <a:moveTo>
                    <a:pt x="669" y="0"/>
                  </a:moveTo>
                  <a:cubicBezTo>
                    <a:pt x="301" y="0"/>
                    <a:pt x="0" y="50"/>
                    <a:pt x="0" y="84"/>
                  </a:cubicBezTo>
                  <a:cubicBezTo>
                    <a:pt x="0" y="134"/>
                    <a:pt x="301" y="167"/>
                    <a:pt x="669" y="167"/>
                  </a:cubicBezTo>
                  <a:cubicBezTo>
                    <a:pt x="1019" y="167"/>
                    <a:pt x="1320" y="134"/>
                    <a:pt x="1320" y="84"/>
                  </a:cubicBezTo>
                  <a:cubicBezTo>
                    <a:pt x="1320" y="50"/>
                    <a:pt x="1019" y="0"/>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24;p34"/>
            <p:cNvSpPr/>
            <p:nvPr/>
          </p:nvSpPr>
          <p:spPr>
            <a:xfrm>
              <a:off x="6209337" y="3027427"/>
              <a:ext cx="136052" cy="4840"/>
            </a:xfrm>
            <a:custGeom>
              <a:avLst/>
              <a:gdLst/>
              <a:ahLst/>
              <a:cxnLst/>
              <a:rect l="l" t="t" r="r" b="b"/>
              <a:pathLst>
                <a:path w="4245" h="151" extrusionOk="0">
                  <a:moveTo>
                    <a:pt x="2123" y="0"/>
                  </a:moveTo>
                  <a:cubicBezTo>
                    <a:pt x="953" y="0"/>
                    <a:pt x="1" y="34"/>
                    <a:pt x="1" y="67"/>
                  </a:cubicBezTo>
                  <a:cubicBezTo>
                    <a:pt x="1" y="117"/>
                    <a:pt x="953" y="151"/>
                    <a:pt x="2123" y="151"/>
                  </a:cubicBezTo>
                  <a:cubicBezTo>
                    <a:pt x="3292" y="151"/>
                    <a:pt x="4245" y="117"/>
                    <a:pt x="4245" y="67"/>
                  </a:cubicBezTo>
                  <a:cubicBezTo>
                    <a:pt x="4245" y="34"/>
                    <a:pt x="3292" y="0"/>
                    <a:pt x="21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025;p34"/>
            <p:cNvSpPr/>
            <p:nvPr/>
          </p:nvSpPr>
          <p:spPr>
            <a:xfrm>
              <a:off x="6096361" y="3075598"/>
              <a:ext cx="164961" cy="4872"/>
            </a:xfrm>
            <a:custGeom>
              <a:avLst/>
              <a:gdLst/>
              <a:ahLst/>
              <a:cxnLst/>
              <a:rect l="l" t="t" r="r" b="b"/>
              <a:pathLst>
                <a:path w="5147" h="152" extrusionOk="0">
                  <a:moveTo>
                    <a:pt x="2574" y="1"/>
                  </a:moveTo>
                  <a:cubicBezTo>
                    <a:pt x="1153" y="1"/>
                    <a:pt x="0" y="34"/>
                    <a:pt x="0" y="68"/>
                  </a:cubicBezTo>
                  <a:cubicBezTo>
                    <a:pt x="0" y="118"/>
                    <a:pt x="1153" y="151"/>
                    <a:pt x="2574" y="151"/>
                  </a:cubicBezTo>
                  <a:cubicBezTo>
                    <a:pt x="3994" y="151"/>
                    <a:pt x="5147" y="118"/>
                    <a:pt x="5147" y="68"/>
                  </a:cubicBezTo>
                  <a:cubicBezTo>
                    <a:pt x="5147" y="34"/>
                    <a:pt x="4010" y="1"/>
                    <a:pt x="25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026;p34"/>
            <p:cNvSpPr/>
            <p:nvPr/>
          </p:nvSpPr>
          <p:spPr>
            <a:xfrm>
              <a:off x="6283245" y="3073482"/>
              <a:ext cx="74484" cy="4840"/>
            </a:xfrm>
            <a:custGeom>
              <a:avLst/>
              <a:gdLst/>
              <a:ahLst/>
              <a:cxnLst/>
              <a:rect l="l" t="t" r="r" b="b"/>
              <a:pathLst>
                <a:path w="2324" h="151" extrusionOk="0">
                  <a:moveTo>
                    <a:pt x="1154" y="0"/>
                  </a:moveTo>
                  <a:cubicBezTo>
                    <a:pt x="519" y="0"/>
                    <a:pt x="1" y="34"/>
                    <a:pt x="1" y="67"/>
                  </a:cubicBezTo>
                  <a:cubicBezTo>
                    <a:pt x="1" y="117"/>
                    <a:pt x="519" y="150"/>
                    <a:pt x="1154" y="150"/>
                  </a:cubicBezTo>
                  <a:cubicBezTo>
                    <a:pt x="1805" y="150"/>
                    <a:pt x="2323" y="117"/>
                    <a:pt x="2323" y="67"/>
                  </a:cubicBezTo>
                  <a:cubicBezTo>
                    <a:pt x="2323" y="34"/>
                    <a:pt x="1805" y="0"/>
                    <a:pt x="115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027;p34"/>
            <p:cNvSpPr/>
            <p:nvPr/>
          </p:nvSpPr>
          <p:spPr>
            <a:xfrm>
              <a:off x="6376959" y="3073482"/>
              <a:ext cx="123745" cy="4840"/>
            </a:xfrm>
            <a:custGeom>
              <a:avLst/>
              <a:gdLst/>
              <a:ahLst/>
              <a:cxnLst/>
              <a:rect l="l" t="t" r="r" b="b"/>
              <a:pathLst>
                <a:path w="3861" h="151" extrusionOk="0">
                  <a:moveTo>
                    <a:pt x="1922" y="0"/>
                  </a:moveTo>
                  <a:cubicBezTo>
                    <a:pt x="853" y="0"/>
                    <a:pt x="1" y="34"/>
                    <a:pt x="1" y="67"/>
                  </a:cubicBezTo>
                  <a:cubicBezTo>
                    <a:pt x="1" y="117"/>
                    <a:pt x="853" y="150"/>
                    <a:pt x="1922" y="150"/>
                  </a:cubicBezTo>
                  <a:cubicBezTo>
                    <a:pt x="2992" y="150"/>
                    <a:pt x="3860" y="117"/>
                    <a:pt x="3860" y="67"/>
                  </a:cubicBezTo>
                  <a:cubicBezTo>
                    <a:pt x="3860" y="34"/>
                    <a:pt x="2992" y="0"/>
                    <a:pt x="19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028;p34"/>
            <p:cNvSpPr/>
            <p:nvPr/>
          </p:nvSpPr>
          <p:spPr>
            <a:xfrm>
              <a:off x="6441764" y="2789648"/>
              <a:ext cx="25736" cy="4840"/>
            </a:xfrm>
            <a:custGeom>
              <a:avLst/>
              <a:gdLst/>
              <a:ahLst/>
              <a:cxnLst/>
              <a:rect l="l" t="t" r="r" b="b"/>
              <a:pathLst>
                <a:path w="803" h="151" extrusionOk="0">
                  <a:moveTo>
                    <a:pt x="401" y="1"/>
                  </a:moveTo>
                  <a:cubicBezTo>
                    <a:pt x="184" y="1"/>
                    <a:pt x="0" y="34"/>
                    <a:pt x="0" y="84"/>
                  </a:cubicBezTo>
                  <a:cubicBezTo>
                    <a:pt x="0" y="118"/>
                    <a:pt x="184" y="151"/>
                    <a:pt x="401" y="151"/>
                  </a:cubicBezTo>
                  <a:cubicBezTo>
                    <a:pt x="619" y="151"/>
                    <a:pt x="802" y="118"/>
                    <a:pt x="802" y="84"/>
                  </a:cubicBezTo>
                  <a:cubicBezTo>
                    <a:pt x="802" y="34"/>
                    <a:pt x="619" y="1"/>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029;p34"/>
            <p:cNvSpPr/>
            <p:nvPr/>
          </p:nvSpPr>
          <p:spPr>
            <a:xfrm>
              <a:off x="6149917" y="2771988"/>
              <a:ext cx="56248" cy="5384"/>
            </a:xfrm>
            <a:custGeom>
              <a:avLst/>
              <a:gdLst/>
              <a:ahLst/>
              <a:cxnLst/>
              <a:rect l="l" t="t" r="r" b="b"/>
              <a:pathLst>
                <a:path w="1755" h="168" extrusionOk="0">
                  <a:moveTo>
                    <a:pt x="886" y="0"/>
                  </a:moveTo>
                  <a:cubicBezTo>
                    <a:pt x="385" y="0"/>
                    <a:pt x="0" y="50"/>
                    <a:pt x="0" y="84"/>
                  </a:cubicBezTo>
                  <a:cubicBezTo>
                    <a:pt x="0" y="134"/>
                    <a:pt x="385" y="167"/>
                    <a:pt x="886" y="167"/>
                  </a:cubicBezTo>
                  <a:cubicBezTo>
                    <a:pt x="1370" y="167"/>
                    <a:pt x="1755" y="134"/>
                    <a:pt x="1755" y="84"/>
                  </a:cubicBezTo>
                  <a:cubicBezTo>
                    <a:pt x="1755" y="50"/>
                    <a:pt x="1370" y="0"/>
                    <a:pt x="88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030;p34"/>
            <p:cNvSpPr/>
            <p:nvPr/>
          </p:nvSpPr>
          <p:spPr>
            <a:xfrm>
              <a:off x="6112418" y="2722727"/>
              <a:ext cx="530203" cy="32691"/>
            </a:xfrm>
            <a:custGeom>
              <a:avLst/>
              <a:gdLst/>
              <a:ahLst/>
              <a:cxnLst/>
              <a:rect l="l" t="t" r="r" b="b"/>
              <a:pathLst>
                <a:path w="16543" h="1020" extrusionOk="0">
                  <a:moveTo>
                    <a:pt x="285" y="0"/>
                  </a:moveTo>
                  <a:lnTo>
                    <a:pt x="1" y="1019"/>
                  </a:lnTo>
                  <a:lnTo>
                    <a:pt x="16275" y="1019"/>
                  </a:lnTo>
                  <a:lnTo>
                    <a:pt x="1654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031;p34"/>
            <p:cNvSpPr/>
            <p:nvPr/>
          </p:nvSpPr>
          <p:spPr>
            <a:xfrm>
              <a:off x="6135462" y="2733432"/>
              <a:ext cx="13397" cy="11442"/>
            </a:xfrm>
            <a:custGeom>
              <a:avLst/>
              <a:gdLst/>
              <a:ahLst/>
              <a:cxnLst/>
              <a:rect l="l" t="t" r="r" b="b"/>
              <a:pathLst>
                <a:path w="418" h="357" extrusionOk="0">
                  <a:moveTo>
                    <a:pt x="251" y="0"/>
                  </a:moveTo>
                  <a:cubicBezTo>
                    <a:pt x="84" y="0"/>
                    <a:pt x="0" y="184"/>
                    <a:pt x="117" y="301"/>
                  </a:cubicBezTo>
                  <a:cubicBezTo>
                    <a:pt x="155" y="339"/>
                    <a:pt x="201" y="356"/>
                    <a:pt x="245" y="356"/>
                  </a:cubicBezTo>
                  <a:cubicBezTo>
                    <a:pt x="335" y="356"/>
                    <a:pt x="418" y="285"/>
                    <a:pt x="418" y="184"/>
                  </a:cubicBezTo>
                  <a:cubicBezTo>
                    <a:pt x="418" y="84"/>
                    <a:pt x="334" y="0"/>
                    <a:pt x="25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032;p34"/>
            <p:cNvSpPr/>
            <p:nvPr/>
          </p:nvSpPr>
          <p:spPr>
            <a:xfrm>
              <a:off x="6155269" y="2733432"/>
              <a:ext cx="13429" cy="11442"/>
            </a:xfrm>
            <a:custGeom>
              <a:avLst/>
              <a:gdLst/>
              <a:ahLst/>
              <a:cxnLst/>
              <a:rect l="l" t="t" r="r" b="b"/>
              <a:pathLst>
                <a:path w="419" h="357" extrusionOk="0">
                  <a:moveTo>
                    <a:pt x="234" y="0"/>
                  </a:moveTo>
                  <a:cubicBezTo>
                    <a:pt x="84" y="0"/>
                    <a:pt x="0" y="184"/>
                    <a:pt x="117" y="301"/>
                  </a:cubicBezTo>
                  <a:cubicBezTo>
                    <a:pt x="150" y="339"/>
                    <a:pt x="194" y="356"/>
                    <a:pt x="237" y="356"/>
                  </a:cubicBezTo>
                  <a:cubicBezTo>
                    <a:pt x="327" y="356"/>
                    <a:pt x="418" y="285"/>
                    <a:pt x="418" y="184"/>
                  </a:cubicBezTo>
                  <a:cubicBezTo>
                    <a:pt x="418"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033;p34"/>
            <p:cNvSpPr/>
            <p:nvPr/>
          </p:nvSpPr>
          <p:spPr>
            <a:xfrm>
              <a:off x="6175076" y="2733432"/>
              <a:ext cx="12884" cy="11442"/>
            </a:xfrm>
            <a:custGeom>
              <a:avLst/>
              <a:gdLst/>
              <a:ahLst/>
              <a:cxnLst/>
              <a:rect l="l" t="t" r="r" b="b"/>
              <a:pathLst>
                <a:path w="402" h="357" extrusionOk="0">
                  <a:moveTo>
                    <a:pt x="234" y="0"/>
                  </a:moveTo>
                  <a:cubicBezTo>
                    <a:pt x="67" y="0"/>
                    <a:pt x="1" y="184"/>
                    <a:pt x="101" y="301"/>
                  </a:cubicBezTo>
                  <a:cubicBezTo>
                    <a:pt x="139" y="339"/>
                    <a:pt x="185" y="356"/>
                    <a:pt x="228" y="356"/>
                  </a:cubicBezTo>
                  <a:cubicBezTo>
                    <a:pt x="318" y="356"/>
                    <a:pt x="402" y="285"/>
                    <a:pt x="402" y="184"/>
                  </a:cubicBezTo>
                  <a:cubicBezTo>
                    <a:pt x="402"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034;p34"/>
            <p:cNvSpPr/>
            <p:nvPr/>
          </p:nvSpPr>
          <p:spPr>
            <a:xfrm>
              <a:off x="6033158" y="3269468"/>
              <a:ext cx="1236008" cy="720837"/>
            </a:xfrm>
            <a:custGeom>
              <a:avLst/>
              <a:gdLst/>
              <a:ahLst/>
              <a:cxnLst/>
              <a:rect l="l" t="t" r="r" b="b"/>
              <a:pathLst>
                <a:path w="38565" h="22491" extrusionOk="0">
                  <a:moveTo>
                    <a:pt x="1" y="0"/>
                  </a:moveTo>
                  <a:lnTo>
                    <a:pt x="1" y="22490"/>
                  </a:lnTo>
                  <a:lnTo>
                    <a:pt x="38564" y="22490"/>
                  </a:lnTo>
                  <a:lnTo>
                    <a:pt x="38564" y="0"/>
                  </a:lnTo>
                  <a:close/>
                </a:path>
              </a:pathLst>
            </a:custGeom>
            <a:solidFill>
              <a:srgbClr val="263238"/>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035;p34"/>
            <p:cNvSpPr/>
            <p:nvPr/>
          </p:nvSpPr>
          <p:spPr>
            <a:xfrm>
              <a:off x="6033158" y="3269468"/>
              <a:ext cx="562862" cy="720837"/>
            </a:xfrm>
            <a:custGeom>
              <a:avLst/>
              <a:gdLst/>
              <a:ahLst/>
              <a:cxnLst/>
              <a:rect l="l" t="t" r="r" b="b"/>
              <a:pathLst>
                <a:path w="17562" h="22491" extrusionOk="0">
                  <a:moveTo>
                    <a:pt x="1" y="0"/>
                  </a:moveTo>
                  <a:lnTo>
                    <a:pt x="1" y="22490"/>
                  </a:lnTo>
                  <a:lnTo>
                    <a:pt x="17561" y="22490"/>
                  </a:lnTo>
                  <a:lnTo>
                    <a:pt x="1756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036;p34"/>
            <p:cNvSpPr/>
            <p:nvPr/>
          </p:nvSpPr>
          <p:spPr>
            <a:xfrm>
              <a:off x="6083509" y="3311229"/>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22"/>
                  </a:lnTo>
                  <a:lnTo>
                    <a:pt x="0" y="3309"/>
                  </a:lnTo>
                  <a:cubicBezTo>
                    <a:pt x="0" y="4345"/>
                    <a:pt x="0" y="5364"/>
                    <a:pt x="0" y="6333"/>
                  </a:cubicBezTo>
                  <a:lnTo>
                    <a:pt x="0" y="6417"/>
                  </a:lnTo>
                  <a:lnTo>
                    <a:pt x="84" y="6417"/>
                  </a:lnTo>
                  <a:lnTo>
                    <a:pt x="10243" y="6383"/>
                  </a:lnTo>
                  <a:cubicBezTo>
                    <a:pt x="11496" y="6367"/>
                    <a:pt x="12482" y="6367"/>
                    <a:pt x="13167" y="6350"/>
                  </a:cubicBezTo>
                  <a:lnTo>
                    <a:pt x="14136" y="6350"/>
                  </a:lnTo>
                  <a:cubicBezTo>
                    <a:pt x="14169" y="6350"/>
                    <a:pt x="14186" y="6333"/>
                    <a:pt x="14203" y="6333"/>
                  </a:cubicBezTo>
                  <a:lnTo>
                    <a:pt x="13935" y="6333"/>
                  </a:lnTo>
                  <a:lnTo>
                    <a:pt x="13133" y="6317"/>
                  </a:lnTo>
                  <a:cubicBezTo>
                    <a:pt x="12448" y="6317"/>
                    <a:pt x="11446" y="6300"/>
                    <a:pt x="10193" y="6300"/>
                  </a:cubicBezTo>
                  <a:lnTo>
                    <a:pt x="151" y="6267"/>
                  </a:lnTo>
                  <a:lnTo>
                    <a:pt x="151" y="6267"/>
                  </a:lnTo>
                  <a:cubicBezTo>
                    <a:pt x="151" y="5317"/>
                    <a:pt x="151" y="4321"/>
                    <a:pt x="151" y="3309"/>
                  </a:cubicBezTo>
                  <a:lnTo>
                    <a:pt x="151" y="1722"/>
                  </a:lnTo>
                  <a:lnTo>
                    <a:pt x="151" y="903"/>
                  </a:lnTo>
                  <a:lnTo>
                    <a:pt x="151" y="168"/>
                  </a:lnTo>
                  <a:lnTo>
                    <a:pt x="151" y="168"/>
                  </a:lnTo>
                  <a:lnTo>
                    <a:pt x="14153" y="151"/>
                  </a:lnTo>
                  <a:lnTo>
                    <a:pt x="14153" y="151"/>
                  </a:lnTo>
                  <a:cubicBezTo>
                    <a:pt x="14169" y="2042"/>
                    <a:pt x="14169" y="3572"/>
                    <a:pt x="14186" y="4646"/>
                  </a:cubicBezTo>
                  <a:cubicBezTo>
                    <a:pt x="14186" y="5180"/>
                    <a:pt x="14186" y="5598"/>
                    <a:pt x="14186" y="5899"/>
                  </a:cubicBezTo>
                  <a:cubicBezTo>
                    <a:pt x="14203" y="6032"/>
                    <a:pt x="14203" y="6133"/>
                    <a:pt x="14203" y="6216"/>
                  </a:cubicBezTo>
                  <a:cubicBezTo>
                    <a:pt x="14203" y="6266"/>
                    <a:pt x="14203" y="6300"/>
                    <a:pt x="14203" y="6333"/>
                  </a:cubicBezTo>
                  <a:cubicBezTo>
                    <a:pt x="14219" y="6300"/>
                    <a:pt x="14219" y="6266"/>
                    <a:pt x="14219" y="6233"/>
                  </a:cubicBezTo>
                  <a:cubicBezTo>
                    <a:pt x="14219" y="6149"/>
                    <a:pt x="14219" y="6049"/>
                    <a:pt x="14219" y="5916"/>
                  </a:cubicBezTo>
                  <a:cubicBezTo>
                    <a:pt x="14219" y="5615"/>
                    <a:pt x="14219" y="5214"/>
                    <a:pt x="14236" y="4679"/>
                  </a:cubicBezTo>
                  <a:cubicBezTo>
                    <a:pt x="14236" y="3576"/>
                    <a:pt x="14253" y="2022"/>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037;p34"/>
            <p:cNvSpPr/>
            <p:nvPr/>
          </p:nvSpPr>
          <p:spPr>
            <a:xfrm>
              <a:off x="6285937" y="3392636"/>
              <a:ext cx="46601" cy="43107"/>
            </a:xfrm>
            <a:custGeom>
              <a:avLst/>
              <a:gdLst/>
              <a:ahLst/>
              <a:cxnLst/>
              <a:rect l="l" t="t" r="r" b="b"/>
              <a:pathLst>
                <a:path w="1454" h="1345" extrusionOk="0">
                  <a:moveTo>
                    <a:pt x="808" y="1"/>
                  </a:moveTo>
                  <a:cubicBezTo>
                    <a:pt x="737" y="1"/>
                    <a:pt x="667" y="12"/>
                    <a:pt x="602" y="34"/>
                  </a:cubicBezTo>
                  <a:cubicBezTo>
                    <a:pt x="0" y="251"/>
                    <a:pt x="0" y="1103"/>
                    <a:pt x="602" y="1304"/>
                  </a:cubicBezTo>
                  <a:cubicBezTo>
                    <a:pt x="669" y="1331"/>
                    <a:pt x="741" y="1344"/>
                    <a:pt x="814" y="1344"/>
                  </a:cubicBezTo>
                  <a:cubicBezTo>
                    <a:pt x="960" y="1344"/>
                    <a:pt x="1109" y="1293"/>
                    <a:pt x="1220" y="1203"/>
                  </a:cubicBezTo>
                  <a:cubicBezTo>
                    <a:pt x="1337" y="1103"/>
                    <a:pt x="1420" y="969"/>
                    <a:pt x="1437" y="836"/>
                  </a:cubicBezTo>
                  <a:cubicBezTo>
                    <a:pt x="1454" y="736"/>
                    <a:pt x="1437" y="669"/>
                    <a:pt x="1420" y="669"/>
                  </a:cubicBezTo>
                  <a:cubicBezTo>
                    <a:pt x="1387" y="836"/>
                    <a:pt x="1287" y="1003"/>
                    <a:pt x="1153" y="1103"/>
                  </a:cubicBezTo>
                  <a:cubicBezTo>
                    <a:pt x="1056" y="1168"/>
                    <a:pt x="945" y="1205"/>
                    <a:pt x="833" y="1205"/>
                  </a:cubicBezTo>
                  <a:cubicBezTo>
                    <a:pt x="772" y="1205"/>
                    <a:pt x="711" y="1194"/>
                    <a:pt x="652" y="1170"/>
                  </a:cubicBezTo>
                  <a:cubicBezTo>
                    <a:pt x="184" y="1003"/>
                    <a:pt x="184" y="351"/>
                    <a:pt x="652" y="184"/>
                  </a:cubicBezTo>
                  <a:cubicBezTo>
                    <a:pt x="719" y="157"/>
                    <a:pt x="788" y="144"/>
                    <a:pt x="857" y="144"/>
                  </a:cubicBezTo>
                  <a:cubicBezTo>
                    <a:pt x="961" y="144"/>
                    <a:pt x="1063" y="174"/>
                    <a:pt x="1153" y="234"/>
                  </a:cubicBezTo>
                  <a:cubicBezTo>
                    <a:pt x="1287" y="351"/>
                    <a:pt x="1387" y="502"/>
                    <a:pt x="1420" y="669"/>
                  </a:cubicBezTo>
                  <a:cubicBezTo>
                    <a:pt x="1437" y="669"/>
                    <a:pt x="1454" y="619"/>
                    <a:pt x="1437" y="518"/>
                  </a:cubicBezTo>
                  <a:cubicBezTo>
                    <a:pt x="1420" y="368"/>
                    <a:pt x="1337" y="251"/>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038;p34"/>
            <p:cNvSpPr/>
            <p:nvPr/>
          </p:nvSpPr>
          <p:spPr>
            <a:xfrm>
              <a:off x="6083509" y="3531861"/>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05"/>
                  </a:lnTo>
                  <a:lnTo>
                    <a:pt x="0" y="3309"/>
                  </a:lnTo>
                  <a:cubicBezTo>
                    <a:pt x="0" y="4345"/>
                    <a:pt x="0" y="5364"/>
                    <a:pt x="0" y="6333"/>
                  </a:cubicBezTo>
                  <a:lnTo>
                    <a:pt x="0" y="6417"/>
                  </a:lnTo>
                  <a:lnTo>
                    <a:pt x="84" y="6417"/>
                  </a:lnTo>
                  <a:lnTo>
                    <a:pt x="10243" y="6367"/>
                  </a:lnTo>
                  <a:cubicBezTo>
                    <a:pt x="11496" y="6367"/>
                    <a:pt x="12482" y="6350"/>
                    <a:pt x="13167" y="6350"/>
                  </a:cubicBezTo>
                  <a:lnTo>
                    <a:pt x="13952" y="6350"/>
                  </a:lnTo>
                  <a:cubicBezTo>
                    <a:pt x="14019" y="6333"/>
                    <a:pt x="14086" y="6333"/>
                    <a:pt x="14136" y="6333"/>
                  </a:cubicBezTo>
                  <a:cubicBezTo>
                    <a:pt x="14086" y="6333"/>
                    <a:pt x="14019" y="6333"/>
                    <a:pt x="13935" y="6316"/>
                  </a:cubicBezTo>
                  <a:lnTo>
                    <a:pt x="13133" y="6316"/>
                  </a:lnTo>
                  <a:lnTo>
                    <a:pt x="10193" y="6300"/>
                  </a:lnTo>
                  <a:lnTo>
                    <a:pt x="151" y="6267"/>
                  </a:lnTo>
                  <a:lnTo>
                    <a:pt x="151" y="6267"/>
                  </a:lnTo>
                  <a:cubicBezTo>
                    <a:pt x="151" y="5317"/>
                    <a:pt x="151" y="4321"/>
                    <a:pt x="151" y="3309"/>
                  </a:cubicBezTo>
                  <a:lnTo>
                    <a:pt x="151" y="1705"/>
                  </a:lnTo>
                  <a:lnTo>
                    <a:pt x="151" y="903"/>
                  </a:lnTo>
                  <a:lnTo>
                    <a:pt x="151" y="167"/>
                  </a:lnTo>
                  <a:lnTo>
                    <a:pt x="151" y="167"/>
                  </a:lnTo>
                  <a:cubicBezTo>
                    <a:pt x="5580" y="151"/>
                    <a:pt x="10530" y="151"/>
                    <a:pt x="14153" y="134"/>
                  </a:cubicBezTo>
                  <a:lnTo>
                    <a:pt x="14153" y="134"/>
                  </a:lnTo>
                  <a:cubicBezTo>
                    <a:pt x="14169" y="2033"/>
                    <a:pt x="14169" y="3569"/>
                    <a:pt x="14186" y="4646"/>
                  </a:cubicBezTo>
                  <a:cubicBezTo>
                    <a:pt x="14186" y="5180"/>
                    <a:pt x="14186" y="5598"/>
                    <a:pt x="14186" y="5882"/>
                  </a:cubicBezTo>
                  <a:cubicBezTo>
                    <a:pt x="14203" y="6032"/>
                    <a:pt x="14203" y="6133"/>
                    <a:pt x="14203" y="6216"/>
                  </a:cubicBezTo>
                  <a:cubicBezTo>
                    <a:pt x="14203" y="6250"/>
                    <a:pt x="14203" y="6300"/>
                    <a:pt x="14203" y="6333"/>
                  </a:cubicBezTo>
                  <a:cubicBezTo>
                    <a:pt x="14219" y="6300"/>
                    <a:pt x="14219" y="6266"/>
                    <a:pt x="14219" y="6233"/>
                  </a:cubicBezTo>
                  <a:cubicBezTo>
                    <a:pt x="14219" y="6149"/>
                    <a:pt x="14219" y="6049"/>
                    <a:pt x="14219" y="5915"/>
                  </a:cubicBezTo>
                  <a:cubicBezTo>
                    <a:pt x="14219" y="5615"/>
                    <a:pt x="14219" y="5197"/>
                    <a:pt x="14236" y="4679"/>
                  </a:cubicBezTo>
                  <a:cubicBezTo>
                    <a:pt x="14236" y="3576"/>
                    <a:pt x="14253" y="2006"/>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039;p34"/>
            <p:cNvSpPr/>
            <p:nvPr/>
          </p:nvSpPr>
          <p:spPr>
            <a:xfrm>
              <a:off x="6285937" y="3613268"/>
              <a:ext cx="46601" cy="42851"/>
            </a:xfrm>
            <a:custGeom>
              <a:avLst/>
              <a:gdLst/>
              <a:ahLst/>
              <a:cxnLst/>
              <a:rect l="l" t="t" r="r" b="b"/>
              <a:pathLst>
                <a:path w="1454" h="1337" extrusionOk="0">
                  <a:moveTo>
                    <a:pt x="808" y="1"/>
                  </a:moveTo>
                  <a:cubicBezTo>
                    <a:pt x="737" y="1"/>
                    <a:pt x="667" y="12"/>
                    <a:pt x="602" y="34"/>
                  </a:cubicBezTo>
                  <a:cubicBezTo>
                    <a:pt x="0" y="251"/>
                    <a:pt x="0" y="1086"/>
                    <a:pt x="602" y="1304"/>
                  </a:cubicBezTo>
                  <a:cubicBezTo>
                    <a:pt x="667" y="1325"/>
                    <a:pt x="737" y="1336"/>
                    <a:pt x="808" y="1336"/>
                  </a:cubicBezTo>
                  <a:cubicBezTo>
                    <a:pt x="956" y="1336"/>
                    <a:pt x="1107" y="1288"/>
                    <a:pt x="1220" y="1187"/>
                  </a:cubicBezTo>
                  <a:cubicBezTo>
                    <a:pt x="1337" y="1103"/>
                    <a:pt x="1420" y="969"/>
                    <a:pt x="1437" y="819"/>
                  </a:cubicBezTo>
                  <a:cubicBezTo>
                    <a:pt x="1454" y="719"/>
                    <a:pt x="1437" y="669"/>
                    <a:pt x="1420" y="669"/>
                  </a:cubicBezTo>
                  <a:cubicBezTo>
                    <a:pt x="1387" y="836"/>
                    <a:pt x="1287" y="986"/>
                    <a:pt x="1153" y="1103"/>
                  </a:cubicBezTo>
                  <a:cubicBezTo>
                    <a:pt x="1056" y="1168"/>
                    <a:pt x="945" y="1205"/>
                    <a:pt x="833" y="1205"/>
                  </a:cubicBezTo>
                  <a:cubicBezTo>
                    <a:pt x="772" y="1205"/>
                    <a:pt x="711" y="1194"/>
                    <a:pt x="652" y="1170"/>
                  </a:cubicBezTo>
                  <a:cubicBezTo>
                    <a:pt x="184" y="986"/>
                    <a:pt x="184" y="351"/>
                    <a:pt x="652" y="167"/>
                  </a:cubicBezTo>
                  <a:cubicBezTo>
                    <a:pt x="711" y="144"/>
                    <a:pt x="772" y="133"/>
                    <a:pt x="833" y="133"/>
                  </a:cubicBezTo>
                  <a:cubicBezTo>
                    <a:pt x="945" y="133"/>
                    <a:pt x="1056" y="169"/>
                    <a:pt x="1153" y="234"/>
                  </a:cubicBezTo>
                  <a:cubicBezTo>
                    <a:pt x="1287" y="351"/>
                    <a:pt x="1387" y="502"/>
                    <a:pt x="1420" y="669"/>
                  </a:cubicBezTo>
                  <a:cubicBezTo>
                    <a:pt x="1437" y="669"/>
                    <a:pt x="1454" y="619"/>
                    <a:pt x="1437" y="518"/>
                  </a:cubicBezTo>
                  <a:cubicBezTo>
                    <a:pt x="1420" y="368"/>
                    <a:pt x="1337" y="234"/>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40;p34"/>
            <p:cNvSpPr/>
            <p:nvPr/>
          </p:nvSpPr>
          <p:spPr>
            <a:xfrm>
              <a:off x="6083509" y="3752494"/>
              <a:ext cx="457354" cy="205120"/>
            </a:xfrm>
            <a:custGeom>
              <a:avLst/>
              <a:gdLst/>
              <a:ahLst/>
              <a:cxnLst/>
              <a:rect l="l" t="t" r="r" b="b"/>
              <a:pathLst>
                <a:path w="14270" h="6400" extrusionOk="0">
                  <a:moveTo>
                    <a:pt x="14157" y="6326"/>
                  </a:moveTo>
                  <a:cubicBezTo>
                    <a:pt x="14149" y="6326"/>
                    <a:pt x="14141" y="6327"/>
                    <a:pt x="14136" y="6333"/>
                  </a:cubicBezTo>
                  <a:lnTo>
                    <a:pt x="14203" y="6333"/>
                  </a:lnTo>
                  <a:cubicBezTo>
                    <a:pt x="14192" y="6333"/>
                    <a:pt x="14173" y="6326"/>
                    <a:pt x="14157" y="6326"/>
                  </a:cubicBezTo>
                  <a:close/>
                  <a:moveTo>
                    <a:pt x="84" y="1"/>
                  </a:moveTo>
                  <a:cubicBezTo>
                    <a:pt x="58" y="26"/>
                    <a:pt x="9" y="76"/>
                    <a:pt x="0" y="84"/>
                  </a:cubicBezTo>
                  <a:lnTo>
                    <a:pt x="0" y="84"/>
                  </a:lnTo>
                  <a:lnTo>
                    <a:pt x="0" y="903"/>
                  </a:lnTo>
                  <a:lnTo>
                    <a:pt x="0" y="1705"/>
                  </a:lnTo>
                  <a:lnTo>
                    <a:pt x="0" y="3292"/>
                  </a:lnTo>
                  <a:cubicBezTo>
                    <a:pt x="0" y="4345"/>
                    <a:pt x="0" y="5364"/>
                    <a:pt x="0" y="6333"/>
                  </a:cubicBezTo>
                  <a:lnTo>
                    <a:pt x="0" y="6400"/>
                  </a:lnTo>
                  <a:lnTo>
                    <a:pt x="84" y="6400"/>
                  </a:lnTo>
                  <a:lnTo>
                    <a:pt x="10243" y="6366"/>
                  </a:lnTo>
                  <a:lnTo>
                    <a:pt x="13167" y="6350"/>
                  </a:lnTo>
                  <a:lnTo>
                    <a:pt x="13952" y="6333"/>
                  </a:lnTo>
                  <a:lnTo>
                    <a:pt x="14136" y="6333"/>
                  </a:lnTo>
                  <a:lnTo>
                    <a:pt x="13935" y="6316"/>
                  </a:lnTo>
                  <a:lnTo>
                    <a:pt x="13133" y="6316"/>
                  </a:lnTo>
                  <a:lnTo>
                    <a:pt x="10193" y="6283"/>
                  </a:lnTo>
                  <a:lnTo>
                    <a:pt x="151" y="6250"/>
                  </a:lnTo>
                  <a:lnTo>
                    <a:pt x="151" y="6250"/>
                  </a:lnTo>
                  <a:cubicBezTo>
                    <a:pt x="151" y="5306"/>
                    <a:pt x="151" y="4315"/>
                    <a:pt x="151" y="3292"/>
                  </a:cubicBezTo>
                  <a:lnTo>
                    <a:pt x="151" y="1705"/>
                  </a:lnTo>
                  <a:lnTo>
                    <a:pt x="151" y="903"/>
                  </a:lnTo>
                  <a:lnTo>
                    <a:pt x="151" y="151"/>
                  </a:lnTo>
                  <a:lnTo>
                    <a:pt x="151" y="151"/>
                  </a:lnTo>
                  <a:lnTo>
                    <a:pt x="14153" y="134"/>
                  </a:lnTo>
                  <a:lnTo>
                    <a:pt x="14153" y="134"/>
                  </a:lnTo>
                  <a:cubicBezTo>
                    <a:pt x="14169" y="2016"/>
                    <a:pt x="14169" y="3552"/>
                    <a:pt x="14186" y="4629"/>
                  </a:cubicBezTo>
                  <a:cubicBezTo>
                    <a:pt x="14186" y="5163"/>
                    <a:pt x="14186" y="5581"/>
                    <a:pt x="14186" y="5882"/>
                  </a:cubicBezTo>
                  <a:cubicBezTo>
                    <a:pt x="14203" y="6016"/>
                    <a:pt x="14203" y="6133"/>
                    <a:pt x="14203" y="6216"/>
                  </a:cubicBezTo>
                  <a:cubicBezTo>
                    <a:pt x="14203" y="6249"/>
                    <a:pt x="14203" y="6283"/>
                    <a:pt x="14203" y="6333"/>
                  </a:cubicBezTo>
                  <a:cubicBezTo>
                    <a:pt x="14219" y="6300"/>
                    <a:pt x="14219" y="6266"/>
                    <a:pt x="14219" y="6233"/>
                  </a:cubicBezTo>
                  <a:cubicBezTo>
                    <a:pt x="14219" y="6149"/>
                    <a:pt x="14219" y="6032"/>
                    <a:pt x="14219" y="5915"/>
                  </a:cubicBezTo>
                  <a:cubicBezTo>
                    <a:pt x="14219" y="5615"/>
                    <a:pt x="14219" y="5197"/>
                    <a:pt x="14236" y="4662"/>
                  </a:cubicBezTo>
                  <a:cubicBezTo>
                    <a:pt x="14236" y="3576"/>
                    <a:pt x="14253" y="2006"/>
                    <a:pt x="14270" y="84"/>
                  </a:cubicBezTo>
                  <a:lnTo>
                    <a:pt x="14270" y="17"/>
                  </a:lnTo>
                  <a:lnTo>
                    <a:pt x="14203" y="17"/>
                  </a:lnTo>
                  <a:cubicBezTo>
                    <a:pt x="10560" y="17"/>
                    <a:pt x="5564" y="17"/>
                    <a:pt x="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041;p34"/>
            <p:cNvSpPr/>
            <p:nvPr/>
          </p:nvSpPr>
          <p:spPr>
            <a:xfrm>
              <a:off x="6285937" y="3833676"/>
              <a:ext cx="46601" cy="43075"/>
            </a:xfrm>
            <a:custGeom>
              <a:avLst/>
              <a:gdLst/>
              <a:ahLst/>
              <a:cxnLst/>
              <a:rect l="l" t="t" r="r" b="b"/>
              <a:pathLst>
                <a:path w="1454" h="1344" extrusionOk="0">
                  <a:moveTo>
                    <a:pt x="809" y="0"/>
                  </a:moveTo>
                  <a:cubicBezTo>
                    <a:pt x="738" y="0"/>
                    <a:pt x="667" y="13"/>
                    <a:pt x="602" y="41"/>
                  </a:cubicBezTo>
                  <a:cubicBezTo>
                    <a:pt x="0" y="241"/>
                    <a:pt x="0" y="1093"/>
                    <a:pt x="602" y="1310"/>
                  </a:cubicBezTo>
                  <a:cubicBezTo>
                    <a:pt x="667" y="1332"/>
                    <a:pt x="737" y="1343"/>
                    <a:pt x="808" y="1343"/>
                  </a:cubicBezTo>
                  <a:cubicBezTo>
                    <a:pt x="956" y="1343"/>
                    <a:pt x="1107" y="1295"/>
                    <a:pt x="1220" y="1194"/>
                  </a:cubicBezTo>
                  <a:cubicBezTo>
                    <a:pt x="1337" y="1093"/>
                    <a:pt x="1420" y="976"/>
                    <a:pt x="1437" y="826"/>
                  </a:cubicBezTo>
                  <a:cubicBezTo>
                    <a:pt x="1454" y="726"/>
                    <a:pt x="1437" y="676"/>
                    <a:pt x="1420" y="676"/>
                  </a:cubicBezTo>
                  <a:cubicBezTo>
                    <a:pt x="1387" y="843"/>
                    <a:pt x="1287" y="993"/>
                    <a:pt x="1153" y="1110"/>
                  </a:cubicBezTo>
                  <a:cubicBezTo>
                    <a:pt x="1063" y="1170"/>
                    <a:pt x="961" y="1200"/>
                    <a:pt x="857" y="1200"/>
                  </a:cubicBezTo>
                  <a:cubicBezTo>
                    <a:pt x="788" y="1200"/>
                    <a:pt x="719" y="1187"/>
                    <a:pt x="652" y="1160"/>
                  </a:cubicBezTo>
                  <a:cubicBezTo>
                    <a:pt x="184" y="993"/>
                    <a:pt x="184" y="341"/>
                    <a:pt x="652" y="174"/>
                  </a:cubicBezTo>
                  <a:cubicBezTo>
                    <a:pt x="711" y="151"/>
                    <a:pt x="772" y="140"/>
                    <a:pt x="833" y="140"/>
                  </a:cubicBezTo>
                  <a:cubicBezTo>
                    <a:pt x="945" y="140"/>
                    <a:pt x="1056" y="176"/>
                    <a:pt x="1153" y="241"/>
                  </a:cubicBezTo>
                  <a:cubicBezTo>
                    <a:pt x="1287" y="341"/>
                    <a:pt x="1387" y="508"/>
                    <a:pt x="1420" y="676"/>
                  </a:cubicBezTo>
                  <a:cubicBezTo>
                    <a:pt x="1437" y="676"/>
                    <a:pt x="1454" y="625"/>
                    <a:pt x="1437" y="525"/>
                  </a:cubicBezTo>
                  <a:cubicBezTo>
                    <a:pt x="1404" y="375"/>
                    <a:pt x="1337" y="241"/>
                    <a:pt x="1220" y="158"/>
                  </a:cubicBezTo>
                  <a:cubicBezTo>
                    <a:pt x="1107" y="56"/>
                    <a:pt x="957" y="0"/>
                    <a:pt x="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42;p34"/>
            <p:cNvSpPr/>
            <p:nvPr/>
          </p:nvSpPr>
          <p:spPr>
            <a:xfrm>
              <a:off x="4384346" y="3269468"/>
              <a:ext cx="825768" cy="1307736"/>
            </a:xfrm>
            <a:custGeom>
              <a:avLst/>
              <a:gdLst/>
              <a:ahLst/>
              <a:cxnLst/>
              <a:rect l="l" t="t" r="r" b="b"/>
              <a:pathLst>
                <a:path w="25765" h="40803" extrusionOk="0">
                  <a:moveTo>
                    <a:pt x="0" y="0"/>
                  </a:moveTo>
                  <a:lnTo>
                    <a:pt x="0" y="40786"/>
                  </a:lnTo>
                  <a:lnTo>
                    <a:pt x="25765" y="40803"/>
                  </a:lnTo>
                  <a:lnTo>
                    <a:pt x="257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43;p34"/>
            <p:cNvSpPr/>
            <p:nvPr/>
          </p:nvSpPr>
          <p:spPr>
            <a:xfrm>
              <a:off x="4344155" y="3219118"/>
              <a:ext cx="2969977" cy="68587"/>
            </a:xfrm>
            <a:custGeom>
              <a:avLst/>
              <a:gdLst/>
              <a:ahLst/>
              <a:cxnLst/>
              <a:rect l="l" t="t" r="r" b="b"/>
              <a:pathLst>
                <a:path w="92667" h="2140" extrusionOk="0">
                  <a:moveTo>
                    <a:pt x="1" y="1"/>
                  </a:moveTo>
                  <a:lnTo>
                    <a:pt x="1" y="2140"/>
                  </a:lnTo>
                  <a:lnTo>
                    <a:pt x="92667" y="2140"/>
                  </a:lnTo>
                  <a:lnTo>
                    <a:pt x="926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44;p34"/>
            <p:cNvSpPr/>
            <p:nvPr/>
          </p:nvSpPr>
          <p:spPr>
            <a:xfrm>
              <a:off x="4384346" y="3287673"/>
              <a:ext cx="92112" cy="1386996"/>
            </a:xfrm>
            <a:custGeom>
              <a:avLst/>
              <a:gdLst/>
              <a:ahLst/>
              <a:cxnLst/>
              <a:rect l="l" t="t" r="r" b="b"/>
              <a:pathLst>
                <a:path w="2874" h="43276" extrusionOk="0">
                  <a:moveTo>
                    <a:pt x="0" y="1"/>
                  </a:moveTo>
                  <a:lnTo>
                    <a:pt x="0" y="43276"/>
                  </a:lnTo>
                  <a:lnTo>
                    <a:pt x="2874" y="43276"/>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45;p34"/>
            <p:cNvSpPr/>
            <p:nvPr/>
          </p:nvSpPr>
          <p:spPr>
            <a:xfrm>
              <a:off x="7177023"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46;p34"/>
            <p:cNvSpPr/>
            <p:nvPr/>
          </p:nvSpPr>
          <p:spPr>
            <a:xfrm>
              <a:off x="6595988"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47;p34"/>
            <p:cNvSpPr/>
            <p:nvPr/>
          </p:nvSpPr>
          <p:spPr>
            <a:xfrm>
              <a:off x="4366655" y="3216457"/>
              <a:ext cx="395241" cy="5384"/>
            </a:xfrm>
            <a:custGeom>
              <a:avLst/>
              <a:gdLst/>
              <a:ahLst/>
              <a:cxnLst/>
              <a:rect l="l" t="t" r="r" b="b"/>
              <a:pathLst>
                <a:path w="12332" h="168" extrusionOk="0">
                  <a:moveTo>
                    <a:pt x="6166" y="0"/>
                  </a:moveTo>
                  <a:cubicBezTo>
                    <a:pt x="2758" y="0"/>
                    <a:pt x="1" y="34"/>
                    <a:pt x="1" y="84"/>
                  </a:cubicBezTo>
                  <a:cubicBezTo>
                    <a:pt x="1" y="134"/>
                    <a:pt x="2758" y="167"/>
                    <a:pt x="6166" y="167"/>
                  </a:cubicBezTo>
                  <a:cubicBezTo>
                    <a:pt x="9575" y="167"/>
                    <a:pt x="12332" y="134"/>
                    <a:pt x="12332" y="84"/>
                  </a:cubicBezTo>
                  <a:cubicBezTo>
                    <a:pt x="12332" y="34"/>
                    <a:pt x="9575" y="0"/>
                    <a:pt x="616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48;p34"/>
            <p:cNvSpPr/>
            <p:nvPr/>
          </p:nvSpPr>
          <p:spPr>
            <a:xfrm>
              <a:off x="5441964" y="4502207"/>
              <a:ext cx="344890" cy="158808"/>
            </a:xfrm>
            <a:custGeom>
              <a:avLst/>
              <a:gdLst/>
              <a:ahLst/>
              <a:cxnLst/>
              <a:rect l="l" t="t" r="r" b="b"/>
              <a:pathLst>
                <a:path w="10761" h="4955" extrusionOk="0">
                  <a:moveTo>
                    <a:pt x="151" y="0"/>
                  </a:moveTo>
                  <a:lnTo>
                    <a:pt x="1" y="4528"/>
                  </a:lnTo>
                  <a:lnTo>
                    <a:pt x="351" y="4562"/>
                  </a:lnTo>
                  <a:cubicBezTo>
                    <a:pt x="1584" y="4665"/>
                    <a:pt x="5727" y="4955"/>
                    <a:pt x="8065" y="4955"/>
                  </a:cubicBezTo>
                  <a:cubicBezTo>
                    <a:pt x="8770" y="4955"/>
                    <a:pt x="9310" y="4928"/>
                    <a:pt x="9558" y="4863"/>
                  </a:cubicBezTo>
                  <a:cubicBezTo>
                    <a:pt x="10761" y="4528"/>
                    <a:pt x="5865" y="3275"/>
                    <a:pt x="5865" y="3275"/>
                  </a:cubicBezTo>
                  <a:lnTo>
                    <a:pt x="5949" y="184"/>
                  </a:lnTo>
                  <a:lnTo>
                    <a:pt x="151"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49;p34"/>
            <p:cNvSpPr/>
            <p:nvPr/>
          </p:nvSpPr>
          <p:spPr>
            <a:xfrm>
              <a:off x="5441964" y="4629670"/>
              <a:ext cx="319731" cy="30576"/>
            </a:xfrm>
            <a:custGeom>
              <a:avLst/>
              <a:gdLst/>
              <a:ahLst/>
              <a:cxnLst/>
              <a:rect l="l" t="t" r="r" b="b"/>
              <a:pathLst>
                <a:path w="9976" h="954" extrusionOk="0">
                  <a:moveTo>
                    <a:pt x="8255" y="0"/>
                  </a:moveTo>
                  <a:cubicBezTo>
                    <a:pt x="7920" y="0"/>
                    <a:pt x="7720" y="735"/>
                    <a:pt x="7720" y="735"/>
                  </a:cubicBezTo>
                  <a:lnTo>
                    <a:pt x="1" y="418"/>
                  </a:lnTo>
                  <a:lnTo>
                    <a:pt x="1" y="551"/>
                  </a:lnTo>
                  <a:cubicBezTo>
                    <a:pt x="1946" y="786"/>
                    <a:pt x="5552" y="954"/>
                    <a:pt x="7791" y="954"/>
                  </a:cubicBezTo>
                  <a:cubicBezTo>
                    <a:pt x="8897" y="954"/>
                    <a:pt x="9670" y="913"/>
                    <a:pt x="9742" y="819"/>
                  </a:cubicBezTo>
                  <a:cubicBezTo>
                    <a:pt x="9976" y="551"/>
                    <a:pt x="8255" y="0"/>
                    <a:pt x="8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50;p34"/>
            <p:cNvSpPr/>
            <p:nvPr/>
          </p:nvSpPr>
          <p:spPr>
            <a:xfrm>
              <a:off x="5439272" y="4643035"/>
              <a:ext cx="315468" cy="10737"/>
            </a:xfrm>
            <a:custGeom>
              <a:avLst/>
              <a:gdLst/>
              <a:ahLst/>
              <a:cxnLst/>
              <a:rect l="l" t="t" r="r" b="b"/>
              <a:pathLst>
                <a:path w="9843" h="335" extrusionOk="0">
                  <a:moveTo>
                    <a:pt x="1" y="1"/>
                  </a:moveTo>
                  <a:cubicBezTo>
                    <a:pt x="34" y="17"/>
                    <a:pt x="68" y="17"/>
                    <a:pt x="101" y="17"/>
                  </a:cubicBezTo>
                  <a:cubicBezTo>
                    <a:pt x="185" y="17"/>
                    <a:pt x="285" y="34"/>
                    <a:pt x="385" y="34"/>
                  </a:cubicBezTo>
                  <a:lnTo>
                    <a:pt x="1438" y="118"/>
                  </a:lnTo>
                  <a:cubicBezTo>
                    <a:pt x="2323" y="185"/>
                    <a:pt x="3560" y="251"/>
                    <a:pt x="4913" y="285"/>
                  </a:cubicBezTo>
                  <a:cubicBezTo>
                    <a:pt x="6267" y="335"/>
                    <a:pt x="7503" y="335"/>
                    <a:pt x="8389" y="335"/>
                  </a:cubicBezTo>
                  <a:lnTo>
                    <a:pt x="9441" y="318"/>
                  </a:lnTo>
                  <a:lnTo>
                    <a:pt x="9842" y="318"/>
                  </a:lnTo>
                  <a:cubicBezTo>
                    <a:pt x="9809" y="302"/>
                    <a:pt x="9775" y="302"/>
                    <a:pt x="9742" y="302"/>
                  </a:cubicBezTo>
                  <a:lnTo>
                    <a:pt x="9441" y="302"/>
                  </a:lnTo>
                  <a:lnTo>
                    <a:pt x="8389" y="285"/>
                  </a:lnTo>
                  <a:cubicBezTo>
                    <a:pt x="7503" y="285"/>
                    <a:pt x="6267" y="251"/>
                    <a:pt x="4913" y="218"/>
                  </a:cubicBezTo>
                  <a:cubicBezTo>
                    <a:pt x="3560" y="168"/>
                    <a:pt x="2323" y="118"/>
                    <a:pt x="1438" y="68"/>
                  </a:cubicBezTo>
                  <a:cubicBezTo>
                    <a:pt x="1020" y="51"/>
                    <a:pt x="669" y="34"/>
                    <a:pt x="385" y="17"/>
                  </a:cubicBezTo>
                  <a:lnTo>
                    <a:pt x="10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51;p34"/>
            <p:cNvSpPr/>
            <p:nvPr/>
          </p:nvSpPr>
          <p:spPr>
            <a:xfrm>
              <a:off x="5688845" y="4627523"/>
              <a:ext cx="19294" cy="28396"/>
            </a:xfrm>
            <a:custGeom>
              <a:avLst/>
              <a:gdLst/>
              <a:ahLst/>
              <a:cxnLst/>
              <a:rect l="l" t="t" r="r" b="b"/>
              <a:pathLst>
                <a:path w="602" h="886" extrusionOk="0">
                  <a:moveTo>
                    <a:pt x="602" y="0"/>
                  </a:moveTo>
                  <a:cubicBezTo>
                    <a:pt x="234" y="134"/>
                    <a:pt x="0" y="501"/>
                    <a:pt x="17" y="886"/>
                  </a:cubicBezTo>
                  <a:cubicBezTo>
                    <a:pt x="100" y="535"/>
                    <a:pt x="301" y="217"/>
                    <a:pt x="6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52;p34"/>
            <p:cNvSpPr/>
            <p:nvPr/>
          </p:nvSpPr>
          <p:spPr>
            <a:xfrm>
              <a:off x="5634745" y="4611402"/>
              <a:ext cx="11282" cy="15128"/>
            </a:xfrm>
            <a:custGeom>
              <a:avLst/>
              <a:gdLst/>
              <a:ahLst/>
              <a:cxnLst/>
              <a:rect l="l" t="t" r="r" b="b"/>
              <a:pathLst>
                <a:path w="352" h="472" extrusionOk="0">
                  <a:moveTo>
                    <a:pt x="330" y="0"/>
                  </a:moveTo>
                  <a:cubicBezTo>
                    <a:pt x="306" y="0"/>
                    <a:pt x="228" y="95"/>
                    <a:pt x="151" y="219"/>
                  </a:cubicBezTo>
                  <a:cubicBezTo>
                    <a:pt x="67" y="336"/>
                    <a:pt x="1" y="453"/>
                    <a:pt x="17" y="470"/>
                  </a:cubicBezTo>
                  <a:cubicBezTo>
                    <a:pt x="19" y="471"/>
                    <a:pt x="20" y="472"/>
                    <a:pt x="22" y="472"/>
                  </a:cubicBezTo>
                  <a:cubicBezTo>
                    <a:pt x="46" y="472"/>
                    <a:pt x="125" y="376"/>
                    <a:pt x="218" y="253"/>
                  </a:cubicBezTo>
                  <a:cubicBezTo>
                    <a:pt x="301" y="119"/>
                    <a:pt x="351" y="2"/>
                    <a:pt x="335" y="2"/>
                  </a:cubicBezTo>
                  <a:cubicBezTo>
                    <a:pt x="334" y="1"/>
                    <a:pt x="332" y="0"/>
                    <a:pt x="3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53;p34"/>
            <p:cNvSpPr/>
            <p:nvPr/>
          </p:nvSpPr>
          <p:spPr>
            <a:xfrm>
              <a:off x="5620290" y="4607620"/>
              <a:ext cx="12884" cy="10384"/>
            </a:xfrm>
            <a:custGeom>
              <a:avLst/>
              <a:gdLst/>
              <a:ahLst/>
              <a:cxnLst/>
              <a:rect l="l" t="t" r="r" b="b"/>
              <a:pathLst>
                <a:path w="402" h="324" extrusionOk="0">
                  <a:moveTo>
                    <a:pt x="377" y="0"/>
                  </a:moveTo>
                  <a:cubicBezTo>
                    <a:pt x="350" y="0"/>
                    <a:pt x="272" y="62"/>
                    <a:pt x="168" y="137"/>
                  </a:cubicBezTo>
                  <a:cubicBezTo>
                    <a:pt x="67" y="220"/>
                    <a:pt x="0" y="304"/>
                    <a:pt x="17" y="320"/>
                  </a:cubicBezTo>
                  <a:cubicBezTo>
                    <a:pt x="17" y="323"/>
                    <a:pt x="19" y="324"/>
                    <a:pt x="22" y="324"/>
                  </a:cubicBezTo>
                  <a:cubicBezTo>
                    <a:pt x="43" y="324"/>
                    <a:pt x="130" y="274"/>
                    <a:pt x="218" y="187"/>
                  </a:cubicBezTo>
                  <a:cubicBezTo>
                    <a:pt x="318" y="103"/>
                    <a:pt x="401" y="20"/>
                    <a:pt x="385" y="3"/>
                  </a:cubicBezTo>
                  <a:cubicBezTo>
                    <a:pt x="383" y="1"/>
                    <a:pt x="381" y="0"/>
                    <a:pt x="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54;p34"/>
            <p:cNvSpPr/>
            <p:nvPr/>
          </p:nvSpPr>
          <p:spPr>
            <a:xfrm>
              <a:off x="5560132" y="4599319"/>
              <a:ext cx="102496" cy="85157"/>
            </a:xfrm>
            <a:custGeom>
              <a:avLst/>
              <a:gdLst/>
              <a:ahLst/>
              <a:cxnLst/>
              <a:rect l="l" t="t" r="r" b="b"/>
              <a:pathLst>
                <a:path w="3198" h="2657" extrusionOk="0">
                  <a:moveTo>
                    <a:pt x="1786" y="0"/>
                  </a:moveTo>
                  <a:cubicBezTo>
                    <a:pt x="1728" y="0"/>
                    <a:pt x="1669" y="9"/>
                    <a:pt x="1610" y="28"/>
                  </a:cubicBezTo>
                  <a:cubicBezTo>
                    <a:pt x="0" y="337"/>
                    <a:pt x="274" y="2657"/>
                    <a:pt x="1815" y="2657"/>
                  </a:cubicBezTo>
                  <a:cubicBezTo>
                    <a:pt x="1857" y="2657"/>
                    <a:pt x="1900" y="2655"/>
                    <a:pt x="1944" y="2651"/>
                  </a:cubicBezTo>
                  <a:cubicBezTo>
                    <a:pt x="2663" y="2601"/>
                    <a:pt x="3197" y="2016"/>
                    <a:pt x="3181" y="1315"/>
                  </a:cubicBezTo>
                  <a:cubicBezTo>
                    <a:pt x="3181" y="613"/>
                    <a:pt x="2613" y="28"/>
                    <a:pt x="1911" y="11"/>
                  </a:cubicBezTo>
                  <a:cubicBezTo>
                    <a:pt x="1869" y="4"/>
                    <a:pt x="1828" y="0"/>
                    <a:pt x="17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55;p34"/>
            <p:cNvSpPr/>
            <p:nvPr/>
          </p:nvSpPr>
          <p:spPr>
            <a:xfrm>
              <a:off x="5608496" y="4587877"/>
              <a:ext cx="21986" cy="3429"/>
            </a:xfrm>
            <a:custGeom>
              <a:avLst/>
              <a:gdLst/>
              <a:ahLst/>
              <a:cxnLst/>
              <a:rect l="l" t="t" r="r" b="b"/>
              <a:pathLst>
                <a:path w="686" h="107" extrusionOk="0">
                  <a:moveTo>
                    <a:pt x="1" y="1"/>
                  </a:moveTo>
                  <a:lnTo>
                    <a:pt x="1" y="1"/>
                  </a:lnTo>
                  <a:cubicBezTo>
                    <a:pt x="134" y="73"/>
                    <a:pt x="281" y="107"/>
                    <a:pt x="424" y="107"/>
                  </a:cubicBezTo>
                  <a:cubicBezTo>
                    <a:pt x="514" y="107"/>
                    <a:pt x="602" y="93"/>
                    <a:pt x="686" y="68"/>
                  </a:cubicBezTo>
                  <a:cubicBezTo>
                    <a:pt x="469" y="51"/>
                    <a:pt x="235" y="1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56;p34"/>
            <p:cNvSpPr/>
            <p:nvPr/>
          </p:nvSpPr>
          <p:spPr>
            <a:xfrm>
              <a:off x="5642245" y="4594447"/>
              <a:ext cx="35383" cy="19166"/>
            </a:xfrm>
            <a:custGeom>
              <a:avLst/>
              <a:gdLst/>
              <a:ahLst/>
              <a:cxnLst/>
              <a:rect l="l" t="t" r="r" b="b"/>
              <a:pathLst>
                <a:path w="1104" h="598" extrusionOk="0">
                  <a:moveTo>
                    <a:pt x="735" y="67"/>
                  </a:moveTo>
                  <a:cubicBezTo>
                    <a:pt x="829" y="67"/>
                    <a:pt x="922" y="90"/>
                    <a:pt x="1003" y="130"/>
                  </a:cubicBezTo>
                  <a:cubicBezTo>
                    <a:pt x="1053" y="180"/>
                    <a:pt x="1036" y="247"/>
                    <a:pt x="970" y="280"/>
                  </a:cubicBezTo>
                  <a:cubicBezTo>
                    <a:pt x="903" y="314"/>
                    <a:pt x="819" y="347"/>
                    <a:pt x="752" y="364"/>
                  </a:cubicBezTo>
                  <a:cubicBezTo>
                    <a:pt x="619" y="414"/>
                    <a:pt x="502" y="431"/>
                    <a:pt x="368" y="464"/>
                  </a:cubicBezTo>
                  <a:cubicBezTo>
                    <a:pt x="254" y="480"/>
                    <a:pt x="164" y="485"/>
                    <a:pt x="101" y="487"/>
                  </a:cubicBezTo>
                  <a:lnTo>
                    <a:pt x="101" y="487"/>
                  </a:lnTo>
                  <a:cubicBezTo>
                    <a:pt x="137" y="415"/>
                    <a:pt x="178" y="348"/>
                    <a:pt x="234" y="280"/>
                  </a:cubicBezTo>
                  <a:cubicBezTo>
                    <a:pt x="318" y="197"/>
                    <a:pt x="435" y="130"/>
                    <a:pt x="552" y="97"/>
                  </a:cubicBezTo>
                  <a:cubicBezTo>
                    <a:pt x="611" y="77"/>
                    <a:pt x="673" y="67"/>
                    <a:pt x="735" y="67"/>
                  </a:cubicBezTo>
                  <a:close/>
                  <a:moveTo>
                    <a:pt x="718" y="0"/>
                  </a:moveTo>
                  <a:cubicBezTo>
                    <a:pt x="522" y="0"/>
                    <a:pt x="330" y="86"/>
                    <a:pt x="201" y="247"/>
                  </a:cubicBezTo>
                  <a:cubicBezTo>
                    <a:pt x="137" y="327"/>
                    <a:pt x="88" y="408"/>
                    <a:pt x="69" y="488"/>
                  </a:cubicBezTo>
                  <a:lnTo>
                    <a:pt x="69" y="488"/>
                  </a:lnTo>
                  <a:cubicBezTo>
                    <a:pt x="24" y="489"/>
                    <a:pt x="1" y="491"/>
                    <a:pt x="1" y="498"/>
                  </a:cubicBezTo>
                  <a:cubicBezTo>
                    <a:pt x="21" y="500"/>
                    <a:pt x="42" y="503"/>
                    <a:pt x="63" y="506"/>
                  </a:cubicBezTo>
                  <a:lnTo>
                    <a:pt x="63" y="506"/>
                  </a:lnTo>
                  <a:cubicBezTo>
                    <a:pt x="51" y="537"/>
                    <a:pt x="51" y="567"/>
                    <a:pt x="51" y="598"/>
                  </a:cubicBezTo>
                  <a:cubicBezTo>
                    <a:pt x="64" y="567"/>
                    <a:pt x="77" y="538"/>
                    <a:pt x="90" y="510"/>
                  </a:cubicBezTo>
                  <a:lnTo>
                    <a:pt x="90" y="510"/>
                  </a:lnTo>
                  <a:cubicBezTo>
                    <a:pt x="147" y="516"/>
                    <a:pt x="205" y="521"/>
                    <a:pt x="262" y="521"/>
                  </a:cubicBezTo>
                  <a:cubicBezTo>
                    <a:pt x="298" y="521"/>
                    <a:pt x="334" y="519"/>
                    <a:pt x="368" y="514"/>
                  </a:cubicBezTo>
                  <a:cubicBezTo>
                    <a:pt x="502" y="498"/>
                    <a:pt x="635" y="464"/>
                    <a:pt x="769" y="431"/>
                  </a:cubicBezTo>
                  <a:cubicBezTo>
                    <a:pt x="853" y="414"/>
                    <a:pt x="919" y="381"/>
                    <a:pt x="1003" y="347"/>
                  </a:cubicBezTo>
                  <a:cubicBezTo>
                    <a:pt x="1053" y="314"/>
                    <a:pt x="1087" y="280"/>
                    <a:pt x="1103" y="230"/>
                  </a:cubicBezTo>
                  <a:cubicBezTo>
                    <a:pt x="1103" y="180"/>
                    <a:pt x="1087" y="113"/>
                    <a:pt x="1036" y="80"/>
                  </a:cubicBezTo>
                  <a:cubicBezTo>
                    <a:pt x="935" y="26"/>
                    <a:pt x="826" y="0"/>
                    <a:pt x="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57;p34"/>
            <p:cNvSpPr/>
            <p:nvPr/>
          </p:nvSpPr>
          <p:spPr>
            <a:xfrm>
              <a:off x="5629937" y="4587364"/>
              <a:ext cx="17692" cy="23589"/>
            </a:xfrm>
            <a:custGeom>
              <a:avLst/>
              <a:gdLst/>
              <a:ahLst/>
              <a:cxnLst/>
              <a:rect l="l" t="t" r="r" b="b"/>
              <a:pathLst>
                <a:path w="552" h="736" extrusionOk="0">
                  <a:moveTo>
                    <a:pt x="134" y="0"/>
                  </a:moveTo>
                  <a:cubicBezTo>
                    <a:pt x="50" y="17"/>
                    <a:pt x="0" y="100"/>
                    <a:pt x="17" y="184"/>
                  </a:cubicBezTo>
                  <a:cubicBezTo>
                    <a:pt x="17" y="234"/>
                    <a:pt x="34" y="301"/>
                    <a:pt x="67" y="351"/>
                  </a:cubicBezTo>
                  <a:cubicBezTo>
                    <a:pt x="117" y="435"/>
                    <a:pt x="167" y="501"/>
                    <a:pt x="234" y="568"/>
                  </a:cubicBezTo>
                  <a:cubicBezTo>
                    <a:pt x="301" y="635"/>
                    <a:pt x="368" y="702"/>
                    <a:pt x="451" y="735"/>
                  </a:cubicBezTo>
                  <a:cubicBezTo>
                    <a:pt x="451" y="719"/>
                    <a:pt x="368" y="668"/>
                    <a:pt x="284" y="535"/>
                  </a:cubicBezTo>
                  <a:cubicBezTo>
                    <a:pt x="217" y="468"/>
                    <a:pt x="167" y="401"/>
                    <a:pt x="134" y="318"/>
                  </a:cubicBezTo>
                  <a:cubicBezTo>
                    <a:pt x="84" y="234"/>
                    <a:pt x="50" y="84"/>
                    <a:pt x="151" y="84"/>
                  </a:cubicBezTo>
                  <a:cubicBezTo>
                    <a:pt x="157" y="82"/>
                    <a:pt x="163" y="82"/>
                    <a:pt x="170" y="82"/>
                  </a:cubicBezTo>
                  <a:cubicBezTo>
                    <a:pt x="249" y="82"/>
                    <a:pt x="338" y="172"/>
                    <a:pt x="385" y="234"/>
                  </a:cubicBezTo>
                  <a:cubicBezTo>
                    <a:pt x="435" y="318"/>
                    <a:pt x="468" y="401"/>
                    <a:pt x="485" y="485"/>
                  </a:cubicBezTo>
                  <a:cubicBezTo>
                    <a:pt x="485" y="568"/>
                    <a:pt x="485" y="652"/>
                    <a:pt x="485" y="735"/>
                  </a:cubicBezTo>
                  <a:cubicBezTo>
                    <a:pt x="535" y="668"/>
                    <a:pt x="552" y="568"/>
                    <a:pt x="535" y="485"/>
                  </a:cubicBezTo>
                  <a:cubicBezTo>
                    <a:pt x="518" y="384"/>
                    <a:pt x="485" y="284"/>
                    <a:pt x="435" y="201"/>
                  </a:cubicBezTo>
                  <a:cubicBezTo>
                    <a:pt x="385" y="100"/>
                    <a:pt x="268" y="17"/>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58;p34"/>
            <p:cNvSpPr/>
            <p:nvPr/>
          </p:nvSpPr>
          <p:spPr>
            <a:xfrm>
              <a:off x="5444656" y="4591242"/>
              <a:ext cx="64805" cy="55575"/>
            </a:xfrm>
            <a:custGeom>
              <a:avLst/>
              <a:gdLst/>
              <a:ahLst/>
              <a:cxnLst/>
              <a:rect l="l" t="t" r="r" b="b"/>
              <a:pathLst>
                <a:path w="2022" h="1734" extrusionOk="0">
                  <a:moveTo>
                    <a:pt x="276" y="0"/>
                  </a:moveTo>
                  <a:cubicBezTo>
                    <a:pt x="221" y="0"/>
                    <a:pt x="167" y="4"/>
                    <a:pt x="117" y="13"/>
                  </a:cubicBezTo>
                  <a:cubicBezTo>
                    <a:pt x="67" y="13"/>
                    <a:pt x="33" y="29"/>
                    <a:pt x="0" y="29"/>
                  </a:cubicBezTo>
                  <a:cubicBezTo>
                    <a:pt x="0" y="46"/>
                    <a:pt x="167" y="29"/>
                    <a:pt x="418" y="63"/>
                  </a:cubicBezTo>
                  <a:cubicBezTo>
                    <a:pt x="1120" y="163"/>
                    <a:pt x="1704" y="648"/>
                    <a:pt x="1905" y="1316"/>
                  </a:cubicBezTo>
                  <a:cubicBezTo>
                    <a:pt x="1988" y="1567"/>
                    <a:pt x="1988" y="1734"/>
                    <a:pt x="2005" y="1734"/>
                  </a:cubicBezTo>
                  <a:cubicBezTo>
                    <a:pt x="2005" y="1700"/>
                    <a:pt x="2022" y="1667"/>
                    <a:pt x="2005" y="1617"/>
                  </a:cubicBezTo>
                  <a:cubicBezTo>
                    <a:pt x="2005" y="1517"/>
                    <a:pt x="1988" y="1416"/>
                    <a:pt x="1955" y="1299"/>
                  </a:cubicBezTo>
                  <a:cubicBezTo>
                    <a:pt x="1771" y="598"/>
                    <a:pt x="1153" y="96"/>
                    <a:pt x="434" y="13"/>
                  </a:cubicBezTo>
                  <a:cubicBezTo>
                    <a:pt x="384" y="4"/>
                    <a:pt x="330" y="0"/>
                    <a:pt x="2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59;p34"/>
            <p:cNvSpPr/>
            <p:nvPr/>
          </p:nvSpPr>
          <p:spPr>
            <a:xfrm>
              <a:off x="5462316" y="4515604"/>
              <a:ext cx="4327" cy="76600"/>
            </a:xfrm>
            <a:custGeom>
              <a:avLst/>
              <a:gdLst/>
              <a:ahLst/>
              <a:cxnLst/>
              <a:rect l="l" t="t" r="r" b="b"/>
              <a:pathLst>
                <a:path w="135" h="2390" extrusionOk="0">
                  <a:moveTo>
                    <a:pt x="117" y="0"/>
                  </a:moveTo>
                  <a:lnTo>
                    <a:pt x="117" y="0"/>
                  </a:lnTo>
                  <a:cubicBezTo>
                    <a:pt x="34" y="785"/>
                    <a:pt x="0" y="1587"/>
                    <a:pt x="17" y="2389"/>
                  </a:cubicBezTo>
                  <a:cubicBezTo>
                    <a:pt x="101" y="1587"/>
                    <a:pt x="134" y="802"/>
                    <a:pt x="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60;p34"/>
            <p:cNvSpPr/>
            <p:nvPr/>
          </p:nvSpPr>
          <p:spPr>
            <a:xfrm>
              <a:off x="5532986" y="4630568"/>
              <a:ext cx="54132" cy="3814"/>
            </a:xfrm>
            <a:custGeom>
              <a:avLst/>
              <a:gdLst/>
              <a:ahLst/>
              <a:cxnLst/>
              <a:rect l="l" t="t" r="r" b="b"/>
              <a:pathLst>
                <a:path w="1689" h="119" extrusionOk="0">
                  <a:moveTo>
                    <a:pt x="41" y="1"/>
                  </a:moveTo>
                  <a:cubicBezTo>
                    <a:pt x="15" y="1"/>
                    <a:pt x="1" y="2"/>
                    <a:pt x="1" y="5"/>
                  </a:cubicBezTo>
                  <a:cubicBezTo>
                    <a:pt x="344" y="78"/>
                    <a:pt x="700" y="119"/>
                    <a:pt x="1053" y="119"/>
                  </a:cubicBezTo>
                  <a:cubicBezTo>
                    <a:pt x="1267" y="119"/>
                    <a:pt x="1480" y="104"/>
                    <a:pt x="1689" y="72"/>
                  </a:cubicBezTo>
                  <a:cubicBezTo>
                    <a:pt x="1689" y="56"/>
                    <a:pt x="1321" y="56"/>
                    <a:pt x="853" y="39"/>
                  </a:cubicBezTo>
                  <a:cubicBezTo>
                    <a:pt x="475" y="25"/>
                    <a:pt x="151" y="1"/>
                    <a:pt x="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61;p34"/>
            <p:cNvSpPr/>
            <p:nvPr/>
          </p:nvSpPr>
          <p:spPr>
            <a:xfrm>
              <a:off x="5496064" y="4629542"/>
              <a:ext cx="5897" cy="10865"/>
            </a:xfrm>
            <a:custGeom>
              <a:avLst/>
              <a:gdLst/>
              <a:ahLst/>
              <a:cxnLst/>
              <a:rect l="l" t="t" r="r" b="b"/>
              <a:pathLst>
                <a:path w="184" h="339" extrusionOk="0">
                  <a:moveTo>
                    <a:pt x="25" y="1"/>
                  </a:moveTo>
                  <a:cubicBezTo>
                    <a:pt x="22" y="1"/>
                    <a:pt x="19" y="2"/>
                    <a:pt x="17" y="4"/>
                  </a:cubicBezTo>
                  <a:cubicBezTo>
                    <a:pt x="0" y="4"/>
                    <a:pt x="50" y="71"/>
                    <a:pt x="84" y="171"/>
                  </a:cubicBezTo>
                  <a:cubicBezTo>
                    <a:pt x="117" y="255"/>
                    <a:pt x="134" y="338"/>
                    <a:pt x="150" y="338"/>
                  </a:cubicBezTo>
                  <a:cubicBezTo>
                    <a:pt x="184" y="322"/>
                    <a:pt x="184" y="238"/>
                    <a:pt x="150" y="138"/>
                  </a:cubicBezTo>
                  <a:cubicBezTo>
                    <a:pt x="107" y="50"/>
                    <a:pt x="50" y="1"/>
                    <a:pt x="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62;p34"/>
            <p:cNvSpPr/>
            <p:nvPr/>
          </p:nvSpPr>
          <p:spPr>
            <a:xfrm>
              <a:off x="5483212" y="4611850"/>
              <a:ext cx="7500" cy="7275"/>
            </a:xfrm>
            <a:custGeom>
              <a:avLst/>
              <a:gdLst/>
              <a:ahLst/>
              <a:cxnLst/>
              <a:rect l="l" t="t" r="r" b="b"/>
              <a:pathLst>
                <a:path w="234" h="227" extrusionOk="0">
                  <a:moveTo>
                    <a:pt x="13" y="0"/>
                  </a:moveTo>
                  <a:cubicBezTo>
                    <a:pt x="7" y="0"/>
                    <a:pt x="3" y="2"/>
                    <a:pt x="0" y="5"/>
                  </a:cubicBezTo>
                  <a:cubicBezTo>
                    <a:pt x="0" y="21"/>
                    <a:pt x="33" y="72"/>
                    <a:pt x="84" y="138"/>
                  </a:cubicBezTo>
                  <a:cubicBezTo>
                    <a:pt x="139" y="194"/>
                    <a:pt x="183" y="226"/>
                    <a:pt x="206" y="226"/>
                  </a:cubicBezTo>
                  <a:cubicBezTo>
                    <a:pt x="211" y="226"/>
                    <a:pt x="214" y="225"/>
                    <a:pt x="217" y="222"/>
                  </a:cubicBezTo>
                  <a:cubicBezTo>
                    <a:pt x="234" y="222"/>
                    <a:pt x="201" y="155"/>
                    <a:pt x="134" y="88"/>
                  </a:cubicBezTo>
                  <a:cubicBezTo>
                    <a:pt x="92" y="33"/>
                    <a:pt x="39" y="0"/>
                    <a:pt x="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63;p34"/>
            <p:cNvSpPr/>
            <p:nvPr/>
          </p:nvSpPr>
          <p:spPr>
            <a:xfrm>
              <a:off x="5463918" y="4602428"/>
              <a:ext cx="11282" cy="4872"/>
            </a:xfrm>
            <a:custGeom>
              <a:avLst/>
              <a:gdLst/>
              <a:ahLst/>
              <a:cxnLst/>
              <a:rect l="l" t="t" r="r" b="b"/>
              <a:pathLst>
                <a:path w="352" h="152" extrusionOk="0">
                  <a:moveTo>
                    <a:pt x="103" y="0"/>
                  </a:moveTo>
                  <a:cubicBezTo>
                    <a:pt x="40" y="0"/>
                    <a:pt x="1" y="20"/>
                    <a:pt x="1" y="31"/>
                  </a:cubicBezTo>
                  <a:cubicBezTo>
                    <a:pt x="1" y="48"/>
                    <a:pt x="84" y="48"/>
                    <a:pt x="168" y="81"/>
                  </a:cubicBezTo>
                  <a:cubicBezTo>
                    <a:pt x="240" y="110"/>
                    <a:pt x="299" y="152"/>
                    <a:pt x="325" y="152"/>
                  </a:cubicBezTo>
                  <a:cubicBezTo>
                    <a:pt x="329" y="152"/>
                    <a:pt x="332" y="151"/>
                    <a:pt x="335" y="148"/>
                  </a:cubicBezTo>
                  <a:cubicBezTo>
                    <a:pt x="351" y="148"/>
                    <a:pt x="301" y="65"/>
                    <a:pt x="201" y="15"/>
                  </a:cubicBezTo>
                  <a:cubicBezTo>
                    <a:pt x="165" y="4"/>
                    <a:pt x="132" y="0"/>
                    <a:pt x="1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064;p34"/>
            <p:cNvSpPr/>
            <p:nvPr/>
          </p:nvSpPr>
          <p:spPr>
            <a:xfrm>
              <a:off x="5450009" y="4598902"/>
              <a:ext cx="5897" cy="3333"/>
            </a:xfrm>
            <a:custGeom>
              <a:avLst/>
              <a:gdLst/>
              <a:ahLst/>
              <a:cxnLst/>
              <a:rect l="l" t="t" r="r" b="b"/>
              <a:pathLst>
                <a:path w="184" h="104" extrusionOk="0">
                  <a:moveTo>
                    <a:pt x="19" y="1"/>
                  </a:moveTo>
                  <a:cubicBezTo>
                    <a:pt x="11" y="1"/>
                    <a:pt x="5" y="3"/>
                    <a:pt x="0" y="8"/>
                  </a:cubicBezTo>
                  <a:cubicBezTo>
                    <a:pt x="0" y="41"/>
                    <a:pt x="34" y="58"/>
                    <a:pt x="84" y="91"/>
                  </a:cubicBezTo>
                  <a:cubicBezTo>
                    <a:pt x="109" y="100"/>
                    <a:pt x="130" y="104"/>
                    <a:pt x="146" y="104"/>
                  </a:cubicBezTo>
                  <a:cubicBezTo>
                    <a:pt x="163" y="104"/>
                    <a:pt x="176" y="100"/>
                    <a:pt x="184" y="91"/>
                  </a:cubicBezTo>
                  <a:cubicBezTo>
                    <a:pt x="184" y="75"/>
                    <a:pt x="151" y="41"/>
                    <a:pt x="100" y="24"/>
                  </a:cubicBezTo>
                  <a:cubicBezTo>
                    <a:pt x="65" y="13"/>
                    <a:pt x="38" y="1"/>
                    <a:pt x="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065;p34"/>
            <p:cNvSpPr/>
            <p:nvPr/>
          </p:nvSpPr>
          <p:spPr>
            <a:xfrm>
              <a:off x="5444111" y="4567525"/>
              <a:ext cx="186916" cy="22531"/>
            </a:xfrm>
            <a:custGeom>
              <a:avLst/>
              <a:gdLst/>
              <a:ahLst/>
              <a:cxnLst/>
              <a:rect l="l" t="t" r="r" b="b"/>
              <a:pathLst>
                <a:path w="5832" h="703" extrusionOk="0">
                  <a:moveTo>
                    <a:pt x="5832" y="1"/>
                  </a:moveTo>
                  <a:lnTo>
                    <a:pt x="0" y="252"/>
                  </a:lnTo>
                  <a:lnTo>
                    <a:pt x="34" y="619"/>
                  </a:lnTo>
                  <a:lnTo>
                    <a:pt x="5815" y="703"/>
                  </a:lnTo>
                  <a:lnTo>
                    <a:pt x="58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066;p34"/>
            <p:cNvSpPr/>
            <p:nvPr/>
          </p:nvSpPr>
          <p:spPr>
            <a:xfrm>
              <a:off x="5735959" y="4522559"/>
              <a:ext cx="344890" cy="152526"/>
            </a:xfrm>
            <a:custGeom>
              <a:avLst/>
              <a:gdLst/>
              <a:ahLst/>
              <a:cxnLst/>
              <a:rect l="l" t="t" r="r" b="b"/>
              <a:pathLst>
                <a:path w="10761" h="4759" extrusionOk="0">
                  <a:moveTo>
                    <a:pt x="34" y="0"/>
                  </a:moveTo>
                  <a:lnTo>
                    <a:pt x="1" y="4528"/>
                  </a:lnTo>
                  <a:lnTo>
                    <a:pt x="351" y="4562"/>
                  </a:lnTo>
                  <a:cubicBezTo>
                    <a:pt x="1407" y="4617"/>
                    <a:pt x="4606" y="4759"/>
                    <a:pt x="6974" y="4759"/>
                  </a:cubicBezTo>
                  <a:cubicBezTo>
                    <a:pt x="8204" y="4759"/>
                    <a:pt x="9209" y="4720"/>
                    <a:pt x="9575" y="4612"/>
                  </a:cubicBezTo>
                  <a:cubicBezTo>
                    <a:pt x="10761" y="4244"/>
                    <a:pt x="5849" y="3125"/>
                    <a:pt x="5849" y="3125"/>
                  </a:cubicBezTo>
                  <a:lnTo>
                    <a:pt x="5832" y="17"/>
                  </a:lnTo>
                  <a:lnTo>
                    <a:pt x="34"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067;p34"/>
            <p:cNvSpPr/>
            <p:nvPr/>
          </p:nvSpPr>
          <p:spPr>
            <a:xfrm>
              <a:off x="5735959" y="4643035"/>
              <a:ext cx="319731" cy="31569"/>
            </a:xfrm>
            <a:custGeom>
              <a:avLst/>
              <a:gdLst/>
              <a:ahLst/>
              <a:cxnLst/>
              <a:rect l="l" t="t" r="r" b="b"/>
              <a:pathLst>
                <a:path w="9976" h="985" extrusionOk="0">
                  <a:moveTo>
                    <a:pt x="8255" y="1"/>
                  </a:moveTo>
                  <a:cubicBezTo>
                    <a:pt x="7904" y="17"/>
                    <a:pt x="7737" y="736"/>
                    <a:pt x="7737" y="736"/>
                  </a:cubicBezTo>
                  <a:lnTo>
                    <a:pt x="17" y="636"/>
                  </a:lnTo>
                  <a:lnTo>
                    <a:pt x="1" y="769"/>
                  </a:lnTo>
                  <a:cubicBezTo>
                    <a:pt x="1529" y="909"/>
                    <a:pt x="4066" y="985"/>
                    <a:pt x="6170" y="985"/>
                  </a:cubicBezTo>
                  <a:cubicBezTo>
                    <a:pt x="8093" y="985"/>
                    <a:pt x="9655" y="922"/>
                    <a:pt x="9758" y="786"/>
                  </a:cubicBezTo>
                  <a:cubicBezTo>
                    <a:pt x="9976" y="502"/>
                    <a:pt x="8255" y="1"/>
                    <a:pt x="8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068;p34"/>
            <p:cNvSpPr/>
            <p:nvPr/>
          </p:nvSpPr>
          <p:spPr>
            <a:xfrm>
              <a:off x="5733267" y="4663387"/>
              <a:ext cx="315468" cy="5384"/>
            </a:xfrm>
            <a:custGeom>
              <a:avLst/>
              <a:gdLst/>
              <a:ahLst/>
              <a:cxnLst/>
              <a:rect l="l" t="t" r="r" b="b"/>
              <a:pathLst>
                <a:path w="9843" h="168" extrusionOk="0">
                  <a:moveTo>
                    <a:pt x="1" y="1"/>
                  </a:moveTo>
                  <a:cubicBezTo>
                    <a:pt x="34" y="17"/>
                    <a:pt x="68" y="17"/>
                    <a:pt x="101" y="17"/>
                  </a:cubicBezTo>
                  <a:lnTo>
                    <a:pt x="385" y="34"/>
                  </a:lnTo>
                  <a:lnTo>
                    <a:pt x="1438" y="84"/>
                  </a:lnTo>
                  <a:cubicBezTo>
                    <a:pt x="2323" y="118"/>
                    <a:pt x="3560" y="151"/>
                    <a:pt x="4913" y="168"/>
                  </a:cubicBezTo>
                  <a:cubicBezTo>
                    <a:pt x="6283" y="168"/>
                    <a:pt x="7503" y="151"/>
                    <a:pt x="8405" y="118"/>
                  </a:cubicBezTo>
                  <a:lnTo>
                    <a:pt x="9458" y="84"/>
                  </a:lnTo>
                  <a:lnTo>
                    <a:pt x="9742" y="68"/>
                  </a:lnTo>
                  <a:cubicBezTo>
                    <a:pt x="9775" y="68"/>
                    <a:pt x="9809" y="68"/>
                    <a:pt x="9842" y="51"/>
                  </a:cubicBezTo>
                  <a:lnTo>
                    <a:pt x="9458" y="51"/>
                  </a:lnTo>
                  <a:lnTo>
                    <a:pt x="8405" y="68"/>
                  </a:lnTo>
                  <a:cubicBezTo>
                    <a:pt x="7767" y="79"/>
                    <a:pt x="6971" y="91"/>
                    <a:pt x="6074" y="91"/>
                  </a:cubicBezTo>
                  <a:cubicBezTo>
                    <a:pt x="5703" y="91"/>
                    <a:pt x="5315" y="89"/>
                    <a:pt x="4913" y="84"/>
                  </a:cubicBezTo>
                  <a:cubicBezTo>
                    <a:pt x="3560" y="84"/>
                    <a:pt x="2340" y="51"/>
                    <a:pt x="1438" y="34"/>
                  </a:cubicBezTo>
                  <a:cubicBezTo>
                    <a:pt x="1020" y="17"/>
                    <a:pt x="669" y="17"/>
                    <a:pt x="3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069;p34"/>
            <p:cNvSpPr/>
            <p:nvPr/>
          </p:nvSpPr>
          <p:spPr>
            <a:xfrm>
              <a:off x="5982840" y="4640888"/>
              <a:ext cx="18749" cy="28973"/>
            </a:xfrm>
            <a:custGeom>
              <a:avLst/>
              <a:gdLst/>
              <a:ahLst/>
              <a:cxnLst/>
              <a:rect l="l" t="t" r="r" b="b"/>
              <a:pathLst>
                <a:path w="585" h="904" extrusionOk="0">
                  <a:moveTo>
                    <a:pt x="585" y="1"/>
                  </a:moveTo>
                  <a:lnTo>
                    <a:pt x="585" y="1"/>
                  </a:lnTo>
                  <a:cubicBezTo>
                    <a:pt x="234" y="151"/>
                    <a:pt x="0" y="519"/>
                    <a:pt x="34" y="903"/>
                  </a:cubicBezTo>
                  <a:cubicBezTo>
                    <a:pt x="100" y="536"/>
                    <a:pt x="301" y="218"/>
                    <a:pt x="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070;p34"/>
            <p:cNvSpPr/>
            <p:nvPr/>
          </p:nvSpPr>
          <p:spPr>
            <a:xfrm>
              <a:off x="5928195" y="4626369"/>
              <a:ext cx="11282" cy="15160"/>
            </a:xfrm>
            <a:custGeom>
              <a:avLst/>
              <a:gdLst/>
              <a:ahLst/>
              <a:cxnLst/>
              <a:rect l="l" t="t" r="r" b="b"/>
              <a:pathLst>
                <a:path w="352" h="473" extrusionOk="0">
                  <a:moveTo>
                    <a:pt x="330" y="1"/>
                  </a:moveTo>
                  <a:cubicBezTo>
                    <a:pt x="306" y="1"/>
                    <a:pt x="229" y="96"/>
                    <a:pt x="151" y="220"/>
                  </a:cubicBezTo>
                  <a:cubicBezTo>
                    <a:pt x="68" y="354"/>
                    <a:pt x="1" y="471"/>
                    <a:pt x="18" y="471"/>
                  </a:cubicBezTo>
                  <a:cubicBezTo>
                    <a:pt x="19" y="472"/>
                    <a:pt x="20" y="472"/>
                    <a:pt x="22" y="472"/>
                  </a:cubicBezTo>
                  <a:cubicBezTo>
                    <a:pt x="47" y="472"/>
                    <a:pt x="124" y="377"/>
                    <a:pt x="201" y="253"/>
                  </a:cubicBezTo>
                  <a:cubicBezTo>
                    <a:pt x="285" y="120"/>
                    <a:pt x="352" y="3"/>
                    <a:pt x="335" y="3"/>
                  </a:cubicBezTo>
                  <a:cubicBezTo>
                    <a:pt x="334" y="2"/>
                    <a:pt x="332" y="1"/>
                    <a:pt x="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071;p34"/>
            <p:cNvSpPr/>
            <p:nvPr/>
          </p:nvSpPr>
          <p:spPr>
            <a:xfrm>
              <a:off x="5913740" y="4623132"/>
              <a:ext cx="12371" cy="10416"/>
            </a:xfrm>
            <a:custGeom>
              <a:avLst/>
              <a:gdLst/>
              <a:ahLst/>
              <a:cxnLst/>
              <a:rect l="l" t="t" r="r" b="b"/>
              <a:pathLst>
                <a:path w="386" h="325" extrusionOk="0">
                  <a:moveTo>
                    <a:pt x="361" y="1"/>
                  </a:moveTo>
                  <a:cubicBezTo>
                    <a:pt x="334" y="1"/>
                    <a:pt x="258" y="62"/>
                    <a:pt x="168" y="137"/>
                  </a:cubicBezTo>
                  <a:cubicBezTo>
                    <a:pt x="68" y="221"/>
                    <a:pt x="1" y="321"/>
                    <a:pt x="1" y="321"/>
                  </a:cubicBezTo>
                  <a:cubicBezTo>
                    <a:pt x="3" y="323"/>
                    <a:pt x="6" y="324"/>
                    <a:pt x="11" y="324"/>
                  </a:cubicBezTo>
                  <a:cubicBezTo>
                    <a:pt x="43" y="324"/>
                    <a:pt x="130" y="275"/>
                    <a:pt x="218" y="187"/>
                  </a:cubicBezTo>
                  <a:cubicBezTo>
                    <a:pt x="318" y="104"/>
                    <a:pt x="385" y="20"/>
                    <a:pt x="368" y="4"/>
                  </a:cubicBezTo>
                  <a:cubicBezTo>
                    <a:pt x="367" y="2"/>
                    <a:pt x="364" y="1"/>
                    <a:pt x="3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072;p34"/>
            <p:cNvSpPr/>
            <p:nvPr/>
          </p:nvSpPr>
          <p:spPr>
            <a:xfrm>
              <a:off x="5904638" y="4615055"/>
              <a:ext cx="19326" cy="2436"/>
            </a:xfrm>
            <a:custGeom>
              <a:avLst/>
              <a:gdLst/>
              <a:ahLst/>
              <a:cxnLst/>
              <a:rect l="l" t="t" r="r" b="b"/>
              <a:pathLst>
                <a:path w="603" h="76" extrusionOk="0">
                  <a:moveTo>
                    <a:pt x="301" y="1"/>
                  </a:moveTo>
                  <a:cubicBezTo>
                    <a:pt x="201" y="1"/>
                    <a:pt x="101" y="13"/>
                    <a:pt x="1" y="38"/>
                  </a:cubicBezTo>
                  <a:cubicBezTo>
                    <a:pt x="101" y="63"/>
                    <a:pt x="201" y="76"/>
                    <a:pt x="301" y="76"/>
                  </a:cubicBezTo>
                  <a:cubicBezTo>
                    <a:pt x="402" y="76"/>
                    <a:pt x="502" y="63"/>
                    <a:pt x="602" y="38"/>
                  </a:cubicBezTo>
                  <a:cubicBezTo>
                    <a:pt x="502" y="13"/>
                    <a:pt x="402"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73;p34"/>
            <p:cNvSpPr/>
            <p:nvPr/>
          </p:nvSpPr>
          <p:spPr>
            <a:xfrm>
              <a:off x="5901433" y="4603421"/>
              <a:ext cx="21986" cy="3429"/>
            </a:xfrm>
            <a:custGeom>
              <a:avLst/>
              <a:gdLst/>
              <a:ahLst/>
              <a:cxnLst/>
              <a:rect l="l" t="t" r="r" b="b"/>
              <a:pathLst>
                <a:path w="686" h="107" extrusionOk="0">
                  <a:moveTo>
                    <a:pt x="0" y="0"/>
                  </a:moveTo>
                  <a:cubicBezTo>
                    <a:pt x="124" y="72"/>
                    <a:pt x="266" y="106"/>
                    <a:pt x="412" y="106"/>
                  </a:cubicBezTo>
                  <a:cubicBezTo>
                    <a:pt x="503" y="106"/>
                    <a:pt x="595" y="93"/>
                    <a:pt x="686" y="67"/>
                  </a:cubicBezTo>
                  <a:cubicBezTo>
                    <a:pt x="569" y="50"/>
                    <a:pt x="452" y="34"/>
                    <a:pt x="335" y="34"/>
                  </a:cubicBezTo>
                  <a:cubicBezTo>
                    <a:pt x="218" y="17"/>
                    <a:pt x="117"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74;p34"/>
            <p:cNvSpPr/>
            <p:nvPr/>
          </p:nvSpPr>
          <p:spPr>
            <a:xfrm>
              <a:off x="5935182" y="4609062"/>
              <a:ext cx="35351" cy="19550"/>
            </a:xfrm>
            <a:custGeom>
              <a:avLst/>
              <a:gdLst/>
              <a:ahLst/>
              <a:cxnLst/>
              <a:rect l="l" t="t" r="r" b="b"/>
              <a:pathLst>
                <a:path w="1103" h="610" extrusionOk="0">
                  <a:moveTo>
                    <a:pt x="729" y="63"/>
                  </a:moveTo>
                  <a:cubicBezTo>
                    <a:pt x="821" y="63"/>
                    <a:pt x="912" y="85"/>
                    <a:pt x="1003" y="125"/>
                  </a:cubicBezTo>
                  <a:cubicBezTo>
                    <a:pt x="1053" y="175"/>
                    <a:pt x="1036" y="242"/>
                    <a:pt x="969" y="275"/>
                  </a:cubicBezTo>
                  <a:cubicBezTo>
                    <a:pt x="902" y="309"/>
                    <a:pt x="819" y="342"/>
                    <a:pt x="752" y="359"/>
                  </a:cubicBezTo>
                  <a:cubicBezTo>
                    <a:pt x="635" y="409"/>
                    <a:pt x="501" y="443"/>
                    <a:pt x="368" y="459"/>
                  </a:cubicBezTo>
                  <a:cubicBezTo>
                    <a:pt x="262" y="484"/>
                    <a:pt x="171" y="492"/>
                    <a:pt x="107" y="497"/>
                  </a:cubicBezTo>
                  <a:lnTo>
                    <a:pt x="107" y="497"/>
                  </a:lnTo>
                  <a:cubicBezTo>
                    <a:pt x="138" y="425"/>
                    <a:pt x="179" y="359"/>
                    <a:pt x="234" y="292"/>
                  </a:cubicBezTo>
                  <a:cubicBezTo>
                    <a:pt x="318" y="192"/>
                    <a:pt x="435" y="125"/>
                    <a:pt x="551" y="92"/>
                  </a:cubicBezTo>
                  <a:cubicBezTo>
                    <a:pt x="611" y="72"/>
                    <a:pt x="670" y="63"/>
                    <a:pt x="729" y="63"/>
                  </a:cubicBezTo>
                  <a:close/>
                  <a:moveTo>
                    <a:pt x="730" y="0"/>
                  </a:moveTo>
                  <a:cubicBezTo>
                    <a:pt x="525" y="0"/>
                    <a:pt x="322" y="93"/>
                    <a:pt x="201" y="259"/>
                  </a:cubicBezTo>
                  <a:cubicBezTo>
                    <a:pt x="137" y="339"/>
                    <a:pt x="103" y="419"/>
                    <a:pt x="71" y="499"/>
                  </a:cubicBezTo>
                  <a:lnTo>
                    <a:pt x="71" y="499"/>
                  </a:lnTo>
                  <a:cubicBezTo>
                    <a:pt x="26" y="501"/>
                    <a:pt x="0" y="502"/>
                    <a:pt x="0" y="509"/>
                  </a:cubicBezTo>
                  <a:cubicBezTo>
                    <a:pt x="23" y="512"/>
                    <a:pt x="45" y="515"/>
                    <a:pt x="67" y="516"/>
                  </a:cubicBezTo>
                  <a:lnTo>
                    <a:pt x="67" y="516"/>
                  </a:lnTo>
                  <a:cubicBezTo>
                    <a:pt x="65" y="548"/>
                    <a:pt x="51" y="579"/>
                    <a:pt x="67" y="610"/>
                  </a:cubicBezTo>
                  <a:cubicBezTo>
                    <a:pt x="76" y="578"/>
                    <a:pt x="86" y="548"/>
                    <a:pt x="98" y="519"/>
                  </a:cubicBezTo>
                  <a:lnTo>
                    <a:pt x="98" y="519"/>
                  </a:lnTo>
                  <a:cubicBezTo>
                    <a:pt x="130" y="521"/>
                    <a:pt x="161" y="522"/>
                    <a:pt x="192" y="522"/>
                  </a:cubicBezTo>
                  <a:cubicBezTo>
                    <a:pt x="255" y="522"/>
                    <a:pt x="318" y="518"/>
                    <a:pt x="384" y="509"/>
                  </a:cubicBezTo>
                  <a:cubicBezTo>
                    <a:pt x="518" y="493"/>
                    <a:pt x="652" y="459"/>
                    <a:pt x="769" y="426"/>
                  </a:cubicBezTo>
                  <a:cubicBezTo>
                    <a:pt x="852" y="409"/>
                    <a:pt x="936" y="376"/>
                    <a:pt x="1003" y="326"/>
                  </a:cubicBezTo>
                  <a:cubicBezTo>
                    <a:pt x="1053" y="309"/>
                    <a:pt x="1086" y="259"/>
                    <a:pt x="1103" y="225"/>
                  </a:cubicBezTo>
                  <a:cubicBezTo>
                    <a:pt x="1103" y="159"/>
                    <a:pt x="1086" y="108"/>
                    <a:pt x="1036" y="75"/>
                  </a:cubicBezTo>
                  <a:cubicBezTo>
                    <a:pt x="940" y="24"/>
                    <a:pt x="835" y="0"/>
                    <a:pt x="7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75;p34"/>
            <p:cNvSpPr/>
            <p:nvPr/>
          </p:nvSpPr>
          <p:spPr>
            <a:xfrm>
              <a:off x="5922329" y="4602876"/>
              <a:ext cx="18236" cy="23076"/>
            </a:xfrm>
            <a:custGeom>
              <a:avLst/>
              <a:gdLst/>
              <a:ahLst/>
              <a:cxnLst/>
              <a:rect l="l" t="t" r="r" b="b"/>
              <a:pathLst>
                <a:path w="569" h="720" extrusionOk="0">
                  <a:moveTo>
                    <a:pt x="134" y="1"/>
                  </a:moveTo>
                  <a:cubicBezTo>
                    <a:pt x="50" y="17"/>
                    <a:pt x="0" y="101"/>
                    <a:pt x="17" y="168"/>
                  </a:cubicBezTo>
                  <a:cubicBezTo>
                    <a:pt x="34" y="235"/>
                    <a:pt x="50" y="285"/>
                    <a:pt x="84" y="335"/>
                  </a:cubicBezTo>
                  <a:cubicBezTo>
                    <a:pt x="134" y="418"/>
                    <a:pt x="184" y="502"/>
                    <a:pt x="251" y="569"/>
                  </a:cubicBezTo>
                  <a:cubicBezTo>
                    <a:pt x="318" y="636"/>
                    <a:pt x="384" y="686"/>
                    <a:pt x="468" y="719"/>
                  </a:cubicBezTo>
                  <a:cubicBezTo>
                    <a:pt x="485" y="702"/>
                    <a:pt x="401" y="652"/>
                    <a:pt x="301" y="535"/>
                  </a:cubicBezTo>
                  <a:cubicBezTo>
                    <a:pt x="234" y="468"/>
                    <a:pt x="184" y="385"/>
                    <a:pt x="134" y="301"/>
                  </a:cubicBezTo>
                  <a:cubicBezTo>
                    <a:pt x="84" y="235"/>
                    <a:pt x="50" y="84"/>
                    <a:pt x="150" y="67"/>
                  </a:cubicBezTo>
                  <a:cubicBezTo>
                    <a:pt x="234" y="67"/>
                    <a:pt x="334" y="151"/>
                    <a:pt x="384" y="235"/>
                  </a:cubicBezTo>
                  <a:cubicBezTo>
                    <a:pt x="451" y="301"/>
                    <a:pt x="485" y="385"/>
                    <a:pt x="501" y="468"/>
                  </a:cubicBezTo>
                  <a:cubicBezTo>
                    <a:pt x="501" y="552"/>
                    <a:pt x="501" y="636"/>
                    <a:pt x="501" y="719"/>
                  </a:cubicBezTo>
                  <a:cubicBezTo>
                    <a:pt x="551" y="652"/>
                    <a:pt x="568" y="552"/>
                    <a:pt x="551" y="468"/>
                  </a:cubicBezTo>
                  <a:cubicBezTo>
                    <a:pt x="535" y="368"/>
                    <a:pt x="501" y="268"/>
                    <a:pt x="451" y="184"/>
                  </a:cubicBezTo>
                  <a:cubicBezTo>
                    <a:pt x="384" y="84"/>
                    <a:pt x="267"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076;p34"/>
            <p:cNvSpPr/>
            <p:nvPr/>
          </p:nvSpPr>
          <p:spPr>
            <a:xfrm>
              <a:off x="5737016" y="4611434"/>
              <a:ext cx="66440" cy="54132"/>
            </a:xfrm>
            <a:custGeom>
              <a:avLst/>
              <a:gdLst/>
              <a:ahLst/>
              <a:cxnLst/>
              <a:rect l="l" t="t" r="r" b="b"/>
              <a:pathLst>
                <a:path w="2073" h="1689" extrusionOk="0">
                  <a:moveTo>
                    <a:pt x="435" y="1"/>
                  </a:moveTo>
                  <a:cubicBezTo>
                    <a:pt x="335" y="1"/>
                    <a:pt x="235" y="1"/>
                    <a:pt x="118" y="18"/>
                  </a:cubicBezTo>
                  <a:cubicBezTo>
                    <a:pt x="84" y="18"/>
                    <a:pt x="51" y="18"/>
                    <a:pt x="1" y="34"/>
                  </a:cubicBezTo>
                  <a:lnTo>
                    <a:pt x="18" y="34"/>
                  </a:lnTo>
                  <a:cubicBezTo>
                    <a:pt x="18" y="38"/>
                    <a:pt x="25" y="39"/>
                    <a:pt x="40" y="39"/>
                  </a:cubicBezTo>
                  <a:cubicBezTo>
                    <a:pt x="67" y="39"/>
                    <a:pt x="117" y="36"/>
                    <a:pt x="189" y="36"/>
                  </a:cubicBezTo>
                  <a:cubicBezTo>
                    <a:pt x="254" y="36"/>
                    <a:pt x="337" y="39"/>
                    <a:pt x="435" y="51"/>
                  </a:cubicBezTo>
                  <a:cubicBezTo>
                    <a:pt x="1137" y="135"/>
                    <a:pt x="1722" y="602"/>
                    <a:pt x="1956" y="1271"/>
                  </a:cubicBezTo>
                  <a:cubicBezTo>
                    <a:pt x="2039" y="1521"/>
                    <a:pt x="2039" y="1689"/>
                    <a:pt x="2056" y="1689"/>
                  </a:cubicBezTo>
                  <a:cubicBezTo>
                    <a:pt x="2073" y="1655"/>
                    <a:pt x="2073" y="1605"/>
                    <a:pt x="2056" y="1572"/>
                  </a:cubicBezTo>
                  <a:cubicBezTo>
                    <a:pt x="2056" y="1471"/>
                    <a:pt x="2023" y="1354"/>
                    <a:pt x="2006" y="1254"/>
                  </a:cubicBezTo>
                  <a:cubicBezTo>
                    <a:pt x="1789" y="552"/>
                    <a:pt x="1171" y="68"/>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077;p34"/>
            <p:cNvSpPr/>
            <p:nvPr/>
          </p:nvSpPr>
          <p:spPr>
            <a:xfrm>
              <a:off x="5754708" y="4535411"/>
              <a:ext cx="3237" cy="76600"/>
            </a:xfrm>
            <a:custGeom>
              <a:avLst/>
              <a:gdLst/>
              <a:ahLst/>
              <a:cxnLst/>
              <a:rect l="l" t="t" r="r" b="b"/>
              <a:pathLst>
                <a:path w="101" h="2390" extrusionOk="0">
                  <a:moveTo>
                    <a:pt x="67" y="0"/>
                  </a:moveTo>
                  <a:lnTo>
                    <a:pt x="67" y="0"/>
                  </a:lnTo>
                  <a:cubicBezTo>
                    <a:pt x="17" y="786"/>
                    <a:pt x="0" y="1588"/>
                    <a:pt x="34" y="2390"/>
                  </a:cubicBezTo>
                  <a:cubicBezTo>
                    <a:pt x="84" y="1588"/>
                    <a:pt x="101" y="802"/>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078;p34"/>
            <p:cNvSpPr/>
            <p:nvPr/>
          </p:nvSpPr>
          <p:spPr>
            <a:xfrm>
              <a:off x="5826981" y="4648259"/>
              <a:ext cx="54132" cy="3397"/>
            </a:xfrm>
            <a:custGeom>
              <a:avLst/>
              <a:gdLst/>
              <a:ahLst/>
              <a:cxnLst/>
              <a:rect l="l" t="t" r="r" b="b"/>
              <a:pathLst>
                <a:path w="1689" h="106" extrusionOk="0">
                  <a:moveTo>
                    <a:pt x="43" y="0"/>
                  </a:moveTo>
                  <a:cubicBezTo>
                    <a:pt x="16" y="0"/>
                    <a:pt x="1" y="2"/>
                    <a:pt x="1" y="5"/>
                  </a:cubicBezTo>
                  <a:cubicBezTo>
                    <a:pt x="268" y="72"/>
                    <a:pt x="552" y="105"/>
                    <a:pt x="836" y="105"/>
                  </a:cubicBezTo>
                  <a:cubicBezTo>
                    <a:pt x="1120" y="105"/>
                    <a:pt x="1405" y="88"/>
                    <a:pt x="1689" y="38"/>
                  </a:cubicBezTo>
                  <a:cubicBezTo>
                    <a:pt x="1689" y="26"/>
                    <a:pt x="1636" y="23"/>
                    <a:pt x="1546" y="23"/>
                  </a:cubicBezTo>
                  <a:cubicBezTo>
                    <a:pt x="1448" y="23"/>
                    <a:pt x="1306" y="27"/>
                    <a:pt x="1138" y="27"/>
                  </a:cubicBezTo>
                  <a:cubicBezTo>
                    <a:pt x="1044" y="27"/>
                    <a:pt x="942" y="25"/>
                    <a:pt x="836" y="22"/>
                  </a:cubicBezTo>
                  <a:cubicBezTo>
                    <a:pt x="462" y="22"/>
                    <a:pt x="152" y="0"/>
                    <a:pt x="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079;p34"/>
            <p:cNvSpPr/>
            <p:nvPr/>
          </p:nvSpPr>
          <p:spPr>
            <a:xfrm>
              <a:off x="5790059" y="4648291"/>
              <a:ext cx="5897" cy="10865"/>
            </a:xfrm>
            <a:custGeom>
              <a:avLst/>
              <a:gdLst/>
              <a:ahLst/>
              <a:cxnLst/>
              <a:rect l="l" t="t" r="r" b="b"/>
              <a:pathLst>
                <a:path w="184" h="339" extrusionOk="0">
                  <a:moveTo>
                    <a:pt x="21" y="1"/>
                  </a:moveTo>
                  <a:cubicBezTo>
                    <a:pt x="18" y="1"/>
                    <a:pt x="17" y="2"/>
                    <a:pt x="17" y="4"/>
                  </a:cubicBezTo>
                  <a:cubicBezTo>
                    <a:pt x="0" y="21"/>
                    <a:pt x="34" y="87"/>
                    <a:pt x="84" y="171"/>
                  </a:cubicBezTo>
                  <a:cubicBezTo>
                    <a:pt x="117" y="254"/>
                    <a:pt x="134" y="338"/>
                    <a:pt x="150" y="338"/>
                  </a:cubicBezTo>
                  <a:cubicBezTo>
                    <a:pt x="184" y="338"/>
                    <a:pt x="184" y="238"/>
                    <a:pt x="134" y="138"/>
                  </a:cubicBezTo>
                  <a:cubicBezTo>
                    <a:pt x="105" y="50"/>
                    <a:pt x="37" y="1"/>
                    <a:pt x="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80;p34"/>
            <p:cNvSpPr/>
            <p:nvPr/>
          </p:nvSpPr>
          <p:spPr>
            <a:xfrm>
              <a:off x="5776117" y="4631112"/>
              <a:ext cx="8077" cy="7275"/>
            </a:xfrm>
            <a:custGeom>
              <a:avLst/>
              <a:gdLst/>
              <a:ahLst/>
              <a:cxnLst/>
              <a:rect l="l" t="t" r="r" b="b"/>
              <a:pathLst>
                <a:path w="252" h="227" extrusionOk="0">
                  <a:moveTo>
                    <a:pt x="29" y="1"/>
                  </a:moveTo>
                  <a:cubicBezTo>
                    <a:pt x="24" y="1"/>
                    <a:pt x="20" y="2"/>
                    <a:pt x="17" y="5"/>
                  </a:cubicBezTo>
                  <a:cubicBezTo>
                    <a:pt x="1" y="22"/>
                    <a:pt x="34" y="72"/>
                    <a:pt x="101" y="139"/>
                  </a:cubicBezTo>
                  <a:cubicBezTo>
                    <a:pt x="156" y="194"/>
                    <a:pt x="200" y="227"/>
                    <a:pt x="223" y="227"/>
                  </a:cubicBezTo>
                  <a:cubicBezTo>
                    <a:pt x="228" y="227"/>
                    <a:pt x="232" y="225"/>
                    <a:pt x="235" y="222"/>
                  </a:cubicBezTo>
                  <a:cubicBezTo>
                    <a:pt x="251" y="206"/>
                    <a:pt x="218" y="156"/>
                    <a:pt x="151" y="89"/>
                  </a:cubicBezTo>
                  <a:cubicBezTo>
                    <a:pt x="96" y="33"/>
                    <a:pt x="52" y="1"/>
                    <a:pt x="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81;p34"/>
            <p:cNvSpPr/>
            <p:nvPr/>
          </p:nvSpPr>
          <p:spPr>
            <a:xfrm>
              <a:off x="5756855" y="4622235"/>
              <a:ext cx="11282" cy="4872"/>
            </a:xfrm>
            <a:custGeom>
              <a:avLst/>
              <a:gdLst/>
              <a:ahLst/>
              <a:cxnLst/>
              <a:rect l="l" t="t" r="r" b="b"/>
              <a:pathLst>
                <a:path w="352" h="152" extrusionOk="0">
                  <a:moveTo>
                    <a:pt x="103" y="1"/>
                  </a:moveTo>
                  <a:cubicBezTo>
                    <a:pt x="40" y="1"/>
                    <a:pt x="0" y="20"/>
                    <a:pt x="0" y="32"/>
                  </a:cubicBezTo>
                  <a:cubicBezTo>
                    <a:pt x="17" y="48"/>
                    <a:pt x="84" y="48"/>
                    <a:pt x="167" y="82"/>
                  </a:cubicBezTo>
                  <a:cubicBezTo>
                    <a:pt x="239" y="111"/>
                    <a:pt x="299" y="152"/>
                    <a:pt x="325" y="152"/>
                  </a:cubicBezTo>
                  <a:cubicBezTo>
                    <a:pt x="329" y="152"/>
                    <a:pt x="332" y="151"/>
                    <a:pt x="334" y="149"/>
                  </a:cubicBezTo>
                  <a:cubicBezTo>
                    <a:pt x="351" y="132"/>
                    <a:pt x="301" y="48"/>
                    <a:pt x="201" y="15"/>
                  </a:cubicBezTo>
                  <a:cubicBezTo>
                    <a:pt x="164" y="4"/>
                    <a:pt x="131" y="1"/>
                    <a:pt x="1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82;p34"/>
            <p:cNvSpPr/>
            <p:nvPr/>
          </p:nvSpPr>
          <p:spPr>
            <a:xfrm>
              <a:off x="5742914" y="4619094"/>
              <a:ext cx="5929" cy="2949"/>
            </a:xfrm>
            <a:custGeom>
              <a:avLst/>
              <a:gdLst/>
              <a:ahLst/>
              <a:cxnLst/>
              <a:rect l="l" t="t" r="r" b="b"/>
              <a:pathLst>
                <a:path w="185" h="92" extrusionOk="0">
                  <a:moveTo>
                    <a:pt x="38" y="0"/>
                  </a:moveTo>
                  <a:cubicBezTo>
                    <a:pt x="22" y="0"/>
                    <a:pt x="9" y="4"/>
                    <a:pt x="1" y="13"/>
                  </a:cubicBezTo>
                  <a:cubicBezTo>
                    <a:pt x="1" y="29"/>
                    <a:pt x="34" y="63"/>
                    <a:pt x="84" y="79"/>
                  </a:cubicBezTo>
                  <a:cubicBezTo>
                    <a:pt x="109" y="88"/>
                    <a:pt x="130" y="92"/>
                    <a:pt x="147" y="92"/>
                  </a:cubicBezTo>
                  <a:cubicBezTo>
                    <a:pt x="164" y="92"/>
                    <a:pt x="176" y="88"/>
                    <a:pt x="185" y="79"/>
                  </a:cubicBezTo>
                  <a:cubicBezTo>
                    <a:pt x="185" y="63"/>
                    <a:pt x="151" y="29"/>
                    <a:pt x="101" y="13"/>
                  </a:cubicBezTo>
                  <a:cubicBezTo>
                    <a:pt x="76" y="4"/>
                    <a:pt x="55"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83;p34"/>
            <p:cNvSpPr/>
            <p:nvPr/>
          </p:nvSpPr>
          <p:spPr>
            <a:xfrm>
              <a:off x="5735959" y="4583069"/>
              <a:ext cx="187460" cy="24679"/>
            </a:xfrm>
            <a:custGeom>
              <a:avLst/>
              <a:gdLst/>
              <a:ahLst/>
              <a:cxnLst/>
              <a:rect l="l" t="t" r="r" b="b"/>
              <a:pathLst>
                <a:path w="5849" h="770" extrusionOk="0">
                  <a:moveTo>
                    <a:pt x="5832" y="0"/>
                  </a:moveTo>
                  <a:lnTo>
                    <a:pt x="1" y="401"/>
                  </a:lnTo>
                  <a:lnTo>
                    <a:pt x="51" y="769"/>
                  </a:lnTo>
                  <a:lnTo>
                    <a:pt x="5849" y="702"/>
                  </a:lnTo>
                  <a:lnTo>
                    <a:pt x="58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84;p34"/>
            <p:cNvSpPr/>
            <p:nvPr/>
          </p:nvSpPr>
          <p:spPr>
            <a:xfrm>
              <a:off x="5512666" y="2842145"/>
              <a:ext cx="625488" cy="377004"/>
            </a:xfrm>
            <a:custGeom>
              <a:avLst/>
              <a:gdLst/>
              <a:ahLst/>
              <a:cxnLst/>
              <a:rect l="l" t="t" r="r" b="b"/>
              <a:pathLst>
                <a:path w="19516" h="11763" extrusionOk="0">
                  <a:moveTo>
                    <a:pt x="4896" y="0"/>
                  </a:moveTo>
                  <a:lnTo>
                    <a:pt x="0" y="2556"/>
                  </a:lnTo>
                  <a:lnTo>
                    <a:pt x="2323" y="9557"/>
                  </a:lnTo>
                  <a:cubicBezTo>
                    <a:pt x="2957" y="11445"/>
                    <a:pt x="4612" y="11763"/>
                    <a:pt x="6600" y="11763"/>
                  </a:cubicBezTo>
                  <a:lnTo>
                    <a:pt x="19516" y="11763"/>
                  </a:lnTo>
                  <a:lnTo>
                    <a:pt x="19516" y="8856"/>
                  </a:lnTo>
                  <a:lnTo>
                    <a:pt x="7719" y="7185"/>
                  </a:lnTo>
                  <a:lnTo>
                    <a:pt x="4896"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85;p34"/>
            <p:cNvSpPr/>
            <p:nvPr/>
          </p:nvSpPr>
          <p:spPr>
            <a:xfrm>
              <a:off x="6138122" y="3025728"/>
              <a:ext cx="256560" cy="193422"/>
            </a:xfrm>
            <a:custGeom>
              <a:avLst/>
              <a:gdLst/>
              <a:ahLst/>
              <a:cxnLst/>
              <a:rect l="l" t="t" r="r" b="b"/>
              <a:pathLst>
                <a:path w="8005" h="6035" extrusionOk="0">
                  <a:moveTo>
                    <a:pt x="3778" y="1"/>
                  </a:moveTo>
                  <a:cubicBezTo>
                    <a:pt x="3501" y="1"/>
                    <a:pt x="2440" y="2041"/>
                    <a:pt x="2440" y="2041"/>
                  </a:cubicBezTo>
                  <a:lnTo>
                    <a:pt x="1421" y="2543"/>
                  </a:lnTo>
                  <a:lnTo>
                    <a:pt x="1" y="3128"/>
                  </a:lnTo>
                  <a:lnTo>
                    <a:pt x="1" y="6035"/>
                  </a:lnTo>
                  <a:lnTo>
                    <a:pt x="1571" y="5951"/>
                  </a:lnTo>
                  <a:lnTo>
                    <a:pt x="6584" y="4865"/>
                  </a:lnTo>
                  <a:cubicBezTo>
                    <a:pt x="6770" y="5040"/>
                    <a:pt x="6969" y="5097"/>
                    <a:pt x="7149" y="5097"/>
                  </a:cubicBezTo>
                  <a:cubicBezTo>
                    <a:pt x="7484" y="5097"/>
                    <a:pt x="7753" y="4899"/>
                    <a:pt x="7753" y="4899"/>
                  </a:cubicBezTo>
                  <a:lnTo>
                    <a:pt x="5832" y="3144"/>
                  </a:lnTo>
                  <a:lnTo>
                    <a:pt x="3777" y="2877"/>
                  </a:lnTo>
                  <a:lnTo>
                    <a:pt x="5364" y="2426"/>
                  </a:lnTo>
                  <a:cubicBezTo>
                    <a:pt x="5364" y="2426"/>
                    <a:pt x="6216" y="2810"/>
                    <a:pt x="6851" y="3144"/>
                  </a:cubicBezTo>
                  <a:cubicBezTo>
                    <a:pt x="7018" y="3232"/>
                    <a:pt x="7159" y="3267"/>
                    <a:pt x="7278" y="3267"/>
                  </a:cubicBezTo>
                  <a:cubicBezTo>
                    <a:pt x="7610" y="3267"/>
                    <a:pt x="7772" y="2996"/>
                    <a:pt x="7870" y="2860"/>
                  </a:cubicBezTo>
                  <a:cubicBezTo>
                    <a:pt x="8004" y="2676"/>
                    <a:pt x="5047" y="1306"/>
                    <a:pt x="5047" y="1306"/>
                  </a:cubicBezTo>
                  <a:lnTo>
                    <a:pt x="3677" y="1691"/>
                  </a:lnTo>
                  <a:cubicBezTo>
                    <a:pt x="4128" y="722"/>
                    <a:pt x="4061" y="87"/>
                    <a:pt x="3794" y="3"/>
                  </a:cubicBezTo>
                  <a:cubicBezTo>
                    <a:pt x="3789" y="1"/>
                    <a:pt x="3784" y="1"/>
                    <a:pt x="377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86;p34"/>
            <p:cNvSpPr/>
            <p:nvPr/>
          </p:nvSpPr>
          <p:spPr>
            <a:xfrm>
              <a:off x="6261835" y="3148896"/>
              <a:ext cx="87304" cy="32819"/>
            </a:xfrm>
            <a:custGeom>
              <a:avLst/>
              <a:gdLst/>
              <a:ahLst/>
              <a:cxnLst/>
              <a:rect l="l" t="t" r="r" b="b"/>
              <a:pathLst>
                <a:path w="2724" h="1024" extrusionOk="0">
                  <a:moveTo>
                    <a:pt x="154" y="0"/>
                  </a:moveTo>
                  <a:cubicBezTo>
                    <a:pt x="66" y="0"/>
                    <a:pt x="17" y="6"/>
                    <a:pt x="17" y="20"/>
                  </a:cubicBezTo>
                  <a:cubicBezTo>
                    <a:pt x="0" y="53"/>
                    <a:pt x="685" y="170"/>
                    <a:pt x="1521" y="270"/>
                  </a:cubicBezTo>
                  <a:cubicBezTo>
                    <a:pt x="1705" y="287"/>
                    <a:pt x="1888" y="337"/>
                    <a:pt x="2055" y="404"/>
                  </a:cubicBezTo>
                  <a:cubicBezTo>
                    <a:pt x="2189" y="488"/>
                    <a:pt x="2306" y="588"/>
                    <a:pt x="2423" y="688"/>
                  </a:cubicBezTo>
                  <a:cubicBezTo>
                    <a:pt x="2581" y="860"/>
                    <a:pt x="2665" y="995"/>
                    <a:pt x="2707" y="1020"/>
                  </a:cubicBezTo>
                  <a:lnTo>
                    <a:pt x="2707" y="1020"/>
                  </a:lnTo>
                  <a:cubicBezTo>
                    <a:pt x="2673" y="870"/>
                    <a:pt x="2606" y="738"/>
                    <a:pt x="2507" y="621"/>
                  </a:cubicBezTo>
                  <a:cubicBezTo>
                    <a:pt x="2406" y="488"/>
                    <a:pt x="2273" y="371"/>
                    <a:pt x="2122" y="287"/>
                  </a:cubicBezTo>
                  <a:cubicBezTo>
                    <a:pt x="1939" y="187"/>
                    <a:pt x="1738" y="137"/>
                    <a:pt x="1538" y="120"/>
                  </a:cubicBezTo>
                  <a:cubicBezTo>
                    <a:pt x="926" y="47"/>
                    <a:pt x="395" y="0"/>
                    <a:pt x="154" y="0"/>
                  </a:cubicBezTo>
                  <a:close/>
                  <a:moveTo>
                    <a:pt x="2707" y="1020"/>
                  </a:moveTo>
                  <a:cubicBezTo>
                    <a:pt x="2707" y="1021"/>
                    <a:pt x="2707" y="1021"/>
                    <a:pt x="2707" y="1022"/>
                  </a:cubicBezTo>
                  <a:lnTo>
                    <a:pt x="2712" y="1022"/>
                  </a:lnTo>
                  <a:cubicBezTo>
                    <a:pt x="2710" y="1022"/>
                    <a:pt x="2708" y="1021"/>
                    <a:pt x="2707" y="1020"/>
                  </a:cubicBezTo>
                  <a:close/>
                  <a:moveTo>
                    <a:pt x="2712" y="1022"/>
                  </a:moveTo>
                  <a:cubicBezTo>
                    <a:pt x="2714" y="1023"/>
                    <a:pt x="2716" y="1023"/>
                    <a:pt x="2718" y="1023"/>
                  </a:cubicBezTo>
                  <a:cubicBezTo>
                    <a:pt x="2720" y="1023"/>
                    <a:pt x="2722" y="1023"/>
                    <a:pt x="2724" y="1022"/>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87;p34"/>
            <p:cNvSpPr/>
            <p:nvPr/>
          </p:nvSpPr>
          <p:spPr>
            <a:xfrm>
              <a:off x="6270392" y="3175786"/>
              <a:ext cx="54132" cy="12307"/>
            </a:xfrm>
            <a:custGeom>
              <a:avLst/>
              <a:gdLst/>
              <a:ahLst/>
              <a:cxnLst/>
              <a:rect l="l" t="t" r="r" b="b"/>
              <a:pathLst>
                <a:path w="1689" h="384" extrusionOk="0">
                  <a:moveTo>
                    <a:pt x="588" y="1"/>
                  </a:moveTo>
                  <a:cubicBezTo>
                    <a:pt x="244" y="1"/>
                    <a:pt x="1" y="57"/>
                    <a:pt x="1" y="83"/>
                  </a:cubicBezTo>
                  <a:cubicBezTo>
                    <a:pt x="1" y="133"/>
                    <a:pt x="402" y="133"/>
                    <a:pt x="886" y="183"/>
                  </a:cubicBezTo>
                  <a:cubicBezTo>
                    <a:pt x="1120" y="200"/>
                    <a:pt x="1354" y="233"/>
                    <a:pt x="1488" y="250"/>
                  </a:cubicBezTo>
                  <a:cubicBezTo>
                    <a:pt x="1638" y="283"/>
                    <a:pt x="1638" y="384"/>
                    <a:pt x="1672" y="384"/>
                  </a:cubicBezTo>
                  <a:cubicBezTo>
                    <a:pt x="1672" y="384"/>
                    <a:pt x="1688" y="367"/>
                    <a:pt x="1672" y="300"/>
                  </a:cubicBezTo>
                  <a:cubicBezTo>
                    <a:pt x="1655" y="233"/>
                    <a:pt x="1605" y="183"/>
                    <a:pt x="1521" y="150"/>
                  </a:cubicBezTo>
                  <a:cubicBezTo>
                    <a:pt x="1321" y="83"/>
                    <a:pt x="1103" y="33"/>
                    <a:pt x="903" y="16"/>
                  </a:cubicBezTo>
                  <a:cubicBezTo>
                    <a:pt x="792" y="5"/>
                    <a:pt x="686" y="1"/>
                    <a:pt x="5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88;p34"/>
            <p:cNvSpPr/>
            <p:nvPr/>
          </p:nvSpPr>
          <p:spPr>
            <a:xfrm>
              <a:off x="5141015" y="1960162"/>
              <a:ext cx="320276" cy="516261"/>
            </a:xfrm>
            <a:custGeom>
              <a:avLst/>
              <a:gdLst/>
              <a:ahLst/>
              <a:cxnLst/>
              <a:rect l="l" t="t" r="r" b="b"/>
              <a:pathLst>
                <a:path w="9993" h="16108" extrusionOk="0">
                  <a:moveTo>
                    <a:pt x="9992" y="0"/>
                  </a:moveTo>
                  <a:lnTo>
                    <a:pt x="702" y="1320"/>
                  </a:lnTo>
                  <a:lnTo>
                    <a:pt x="0" y="15539"/>
                  </a:lnTo>
                  <a:lnTo>
                    <a:pt x="6082" y="16107"/>
                  </a:lnTo>
                  <a:lnTo>
                    <a:pt x="6416" y="12665"/>
                  </a:lnTo>
                  <a:cubicBezTo>
                    <a:pt x="6416" y="12665"/>
                    <a:pt x="6667" y="12726"/>
                    <a:pt x="7023" y="12726"/>
                  </a:cubicBezTo>
                  <a:cubicBezTo>
                    <a:pt x="7707" y="12726"/>
                    <a:pt x="8778" y="12502"/>
                    <a:pt x="9207" y="11195"/>
                  </a:cubicBezTo>
                  <a:cubicBezTo>
                    <a:pt x="9624" y="9942"/>
                    <a:pt x="9992" y="0"/>
                    <a:pt x="999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089;p34"/>
            <p:cNvSpPr/>
            <p:nvPr/>
          </p:nvSpPr>
          <p:spPr>
            <a:xfrm>
              <a:off x="5081562" y="1900613"/>
              <a:ext cx="402195" cy="458700"/>
            </a:xfrm>
            <a:custGeom>
              <a:avLst/>
              <a:gdLst/>
              <a:ahLst/>
              <a:cxnLst/>
              <a:rect l="l" t="t" r="r" b="b"/>
              <a:pathLst>
                <a:path w="12549" h="14312" extrusionOk="0">
                  <a:moveTo>
                    <a:pt x="6330" y="1"/>
                  </a:moveTo>
                  <a:cubicBezTo>
                    <a:pt x="4946" y="1"/>
                    <a:pt x="946" y="432"/>
                    <a:pt x="285" y="5350"/>
                  </a:cubicBezTo>
                  <a:cubicBezTo>
                    <a:pt x="1" y="7455"/>
                    <a:pt x="1003" y="9143"/>
                    <a:pt x="1170" y="10430"/>
                  </a:cubicBezTo>
                  <a:cubicBezTo>
                    <a:pt x="1521" y="13120"/>
                    <a:pt x="1989" y="14256"/>
                    <a:pt x="1989" y="14256"/>
                  </a:cubicBezTo>
                  <a:lnTo>
                    <a:pt x="3309" y="14306"/>
                  </a:lnTo>
                  <a:cubicBezTo>
                    <a:pt x="3431" y="14309"/>
                    <a:pt x="3548" y="14311"/>
                    <a:pt x="3659" y="14311"/>
                  </a:cubicBezTo>
                  <a:cubicBezTo>
                    <a:pt x="4658" y="14311"/>
                    <a:pt x="5264" y="14137"/>
                    <a:pt x="6316" y="13070"/>
                  </a:cubicBezTo>
                  <a:cubicBezTo>
                    <a:pt x="7403" y="11967"/>
                    <a:pt x="7703" y="11349"/>
                    <a:pt x="8472" y="10196"/>
                  </a:cubicBezTo>
                  <a:cubicBezTo>
                    <a:pt x="8472" y="10196"/>
                    <a:pt x="7369" y="9544"/>
                    <a:pt x="7553" y="8575"/>
                  </a:cubicBezTo>
                  <a:cubicBezTo>
                    <a:pt x="7647" y="8064"/>
                    <a:pt x="8188" y="7739"/>
                    <a:pt x="8676" y="7739"/>
                  </a:cubicBezTo>
                  <a:cubicBezTo>
                    <a:pt x="9145" y="7739"/>
                    <a:pt x="9565" y="8038"/>
                    <a:pt x="9491" y="8759"/>
                  </a:cubicBezTo>
                  <a:cubicBezTo>
                    <a:pt x="9633" y="8750"/>
                    <a:pt x="9779" y="8746"/>
                    <a:pt x="9926" y="8746"/>
                  </a:cubicBezTo>
                  <a:cubicBezTo>
                    <a:pt x="10072" y="8746"/>
                    <a:pt x="10218" y="8750"/>
                    <a:pt x="10360" y="8759"/>
                  </a:cubicBezTo>
                  <a:lnTo>
                    <a:pt x="10694" y="5618"/>
                  </a:lnTo>
                  <a:cubicBezTo>
                    <a:pt x="10694" y="5618"/>
                    <a:pt x="12549" y="4849"/>
                    <a:pt x="12382" y="3512"/>
                  </a:cubicBezTo>
                  <a:cubicBezTo>
                    <a:pt x="11981" y="438"/>
                    <a:pt x="9775" y="104"/>
                    <a:pt x="6801" y="20"/>
                  </a:cubicBezTo>
                  <a:cubicBezTo>
                    <a:pt x="6801" y="20"/>
                    <a:pt x="6625" y="1"/>
                    <a:pt x="6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090;p34"/>
            <p:cNvSpPr/>
            <p:nvPr/>
          </p:nvSpPr>
          <p:spPr>
            <a:xfrm>
              <a:off x="5338090" y="1906606"/>
              <a:ext cx="184768" cy="148904"/>
            </a:xfrm>
            <a:custGeom>
              <a:avLst/>
              <a:gdLst/>
              <a:ahLst/>
              <a:cxnLst/>
              <a:rect l="l" t="t" r="r" b="b"/>
              <a:pathLst>
                <a:path w="5765" h="4646" extrusionOk="0">
                  <a:moveTo>
                    <a:pt x="0" y="0"/>
                  </a:moveTo>
                  <a:lnTo>
                    <a:pt x="2490" y="1888"/>
                  </a:lnTo>
                  <a:cubicBezTo>
                    <a:pt x="2991" y="2740"/>
                    <a:pt x="3325" y="3676"/>
                    <a:pt x="3492" y="4645"/>
                  </a:cubicBezTo>
                  <a:lnTo>
                    <a:pt x="4628" y="4328"/>
                  </a:lnTo>
                  <a:cubicBezTo>
                    <a:pt x="4628" y="4060"/>
                    <a:pt x="4628" y="3810"/>
                    <a:pt x="4612" y="3559"/>
                  </a:cubicBezTo>
                  <a:lnTo>
                    <a:pt x="4612" y="3559"/>
                  </a:lnTo>
                  <a:lnTo>
                    <a:pt x="4879" y="4044"/>
                  </a:lnTo>
                  <a:lnTo>
                    <a:pt x="5531" y="3927"/>
                  </a:lnTo>
                  <a:cubicBezTo>
                    <a:pt x="5765" y="2657"/>
                    <a:pt x="4896" y="1387"/>
                    <a:pt x="3759" y="769"/>
                  </a:cubicBezTo>
                  <a:cubicBezTo>
                    <a:pt x="2623" y="151"/>
                    <a:pt x="1287" y="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091;p34"/>
            <p:cNvSpPr/>
            <p:nvPr/>
          </p:nvSpPr>
          <p:spPr>
            <a:xfrm>
              <a:off x="5154924" y="1939682"/>
              <a:ext cx="71247" cy="176852"/>
            </a:xfrm>
            <a:custGeom>
              <a:avLst/>
              <a:gdLst/>
              <a:ahLst/>
              <a:cxnLst/>
              <a:rect l="l" t="t" r="r" b="b"/>
              <a:pathLst>
                <a:path w="2223" h="5518" extrusionOk="0">
                  <a:moveTo>
                    <a:pt x="2202" y="1"/>
                  </a:moveTo>
                  <a:cubicBezTo>
                    <a:pt x="2184" y="1"/>
                    <a:pt x="2105" y="48"/>
                    <a:pt x="1989" y="121"/>
                  </a:cubicBezTo>
                  <a:cubicBezTo>
                    <a:pt x="1822" y="255"/>
                    <a:pt x="1655" y="405"/>
                    <a:pt x="1504" y="572"/>
                  </a:cubicBezTo>
                  <a:cubicBezTo>
                    <a:pt x="452" y="1658"/>
                    <a:pt x="1" y="3162"/>
                    <a:pt x="235" y="4649"/>
                  </a:cubicBezTo>
                  <a:cubicBezTo>
                    <a:pt x="285" y="4866"/>
                    <a:pt x="335" y="5084"/>
                    <a:pt x="402" y="5284"/>
                  </a:cubicBezTo>
                  <a:cubicBezTo>
                    <a:pt x="418" y="5368"/>
                    <a:pt x="452" y="5451"/>
                    <a:pt x="502" y="5518"/>
                  </a:cubicBezTo>
                  <a:cubicBezTo>
                    <a:pt x="535" y="5501"/>
                    <a:pt x="418" y="5184"/>
                    <a:pt x="352" y="4632"/>
                  </a:cubicBezTo>
                  <a:cubicBezTo>
                    <a:pt x="168" y="3179"/>
                    <a:pt x="619" y="1725"/>
                    <a:pt x="1588" y="639"/>
                  </a:cubicBezTo>
                  <a:cubicBezTo>
                    <a:pt x="1939" y="221"/>
                    <a:pt x="2223" y="21"/>
                    <a:pt x="2206" y="4"/>
                  </a:cubicBezTo>
                  <a:cubicBezTo>
                    <a:pt x="2206" y="2"/>
                    <a:pt x="2205" y="1"/>
                    <a:pt x="22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092;p34"/>
            <p:cNvSpPr/>
            <p:nvPr/>
          </p:nvSpPr>
          <p:spPr>
            <a:xfrm>
              <a:off x="5193480" y="1938207"/>
              <a:ext cx="31633" cy="162269"/>
            </a:xfrm>
            <a:custGeom>
              <a:avLst/>
              <a:gdLst/>
              <a:ahLst/>
              <a:cxnLst/>
              <a:rect l="l" t="t" r="r" b="b"/>
              <a:pathLst>
                <a:path w="987" h="5063" extrusionOk="0">
                  <a:moveTo>
                    <a:pt x="936" y="0"/>
                  </a:moveTo>
                  <a:lnTo>
                    <a:pt x="936" y="0"/>
                  </a:lnTo>
                  <a:cubicBezTo>
                    <a:pt x="786" y="217"/>
                    <a:pt x="669" y="434"/>
                    <a:pt x="586" y="685"/>
                  </a:cubicBezTo>
                  <a:cubicBezTo>
                    <a:pt x="101" y="1838"/>
                    <a:pt x="1" y="3108"/>
                    <a:pt x="251" y="4328"/>
                  </a:cubicBezTo>
                  <a:cubicBezTo>
                    <a:pt x="301" y="4595"/>
                    <a:pt x="385" y="4829"/>
                    <a:pt x="502" y="5063"/>
                  </a:cubicBezTo>
                  <a:cubicBezTo>
                    <a:pt x="552" y="5046"/>
                    <a:pt x="168" y="3927"/>
                    <a:pt x="301" y="2506"/>
                  </a:cubicBezTo>
                  <a:cubicBezTo>
                    <a:pt x="418" y="1069"/>
                    <a:pt x="987" y="33"/>
                    <a:pt x="9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93;p34"/>
            <p:cNvSpPr/>
            <p:nvPr/>
          </p:nvSpPr>
          <p:spPr>
            <a:xfrm>
              <a:off x="5300592" y="1918368"/>
              <a:ext cx="158007" cy="111438"/>
            </a:xfrm>
            <a:custGeom>
              <a:avLst/>
              <a:gdLst/>
              <a:ahLst/>
              <a:cxnLst/>
              <a:rect l="l" t="t" r="r" b="b"/>
              <a:pathLst>
                <a:path w="4930" h="3477" extrusionOk="0">
                  <a:moveTo>
                    <a:pt x="970" y="1"/>
                  </a:moveTo>
                  <a:cubicBezTo>
                    <a:pt x="719" y="1"/>
                    <a:pt x="485" y="18"/>
                    <a:pt x="251" y="68"/>
                  </a:cubicBezTo>
                  <a:cubicBezTo>
                    <a:pt x="168" y="84"/>
                    <a:pt x="67" y="101"/>
                    <a:pt x="0" y="134"/>
                  </a:cubicBezTo>
                  <a:cubicBezTo>
                    <a:pt x="0" y="140"/>
                    <a:pt x="11" y="142"/>
                    <a:pt x="32" y="142"/>
                  </a:cubicBezTo>
                  <a:cubicBezTo>
                    <a:pt x="121" y="142"/>
                    <a:pt x="398" y="99"/>
                    <a:pt x="809" y="99"/>
                  </a:cubicBezTo>
                  <a:cubicBezTo>
                    <a:pt x="860" y="99"/>
                    <a:pt x="914" y="100"/>
                    <a:pt x="970" y="101"/>
                  </a:cubicBezTo>
                  <a:cubicBezTo>
                    <a:pt x="2540" y="168"/>
                    <a:pt x="3944" y="1120"/>
                    <a:pt x="4595" y="2574"/>
                  </a:cubicBezTo>
                  <a:cubicBezTo>
                    <a:pt x="4841" y="3097"/>
                    <a:pt x="4894" y="3477"/>
                    <a:pt x="4927" y="3477"/>
                  </a:cubicBezTo>
                  <a:cubicBezTo>
                    <a:pt x="4928" y="3477"/>
                    <a:pt x="4929" y="3477"/>
                    <a:pt x="4929" y="3476"/>
                  </a:cubicBezTo>
                  <a:cubicBezTo>
                    <a:pt x="4929" y="3393"/>
                    <a:pt x="4929" y="3309"/>
                    <a:pt x="4896" y="3209"/>
                  </a:cubicBezTo>
                  <a:cubicBezTo>
                    <a:pt x="4863" y="2975"/>
                    <a:pt x="4796" y="2741"/>
                    <a:pt x="4696" y="2524"/>
                  </a:cubicBezTo>
                  <a:cubicBezTo>
                    <a:pt x="4094" y="1003"/>
                    <a:pt x="2607" y="1"/>
                    <a:pt x="97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94;p34"/>
            <p:cNvSpPr/>
            <p:nvPr/>
          </p:nvSpPr>
          <p:spPr>
            <a:xfrm>
              <a:off x="5176366" y="1869877"/>
              <a:ext cx="46601" cy="44806"/>
            </a:xfrm>
            <a:custGeom>
              <a:avLst/>
              <a:gdLst/>
              <a:ahLst/>
              <a:cxnLst/>
              <a:rect l="l" t="t" r="r" b="b"/>
              <a:pathLst>
                <a:path w="1454" h="1398" extrusionOk="0">
                  <a:moveTo>
                    <a:pt x="42" y="1"/>
                  </a:moveTo>
                  <a:cubicBezTo>
                    <a:pt x="27" y="1"/>
                    <a:pt x="19" y="4"/>
                    <a:pt x="17" y="10"/>
                  </a:cubicBezTo>
                  <a:cubicBezTo>
                    <a:pt x="0" y="43"/>
                    <a:pt x="401" y="244"/>
                    <a:pt x="785" y="628"/>
                  </a:cubicBezTo>
                  <a:cubicBezTo>
                    <a:pt x="1162" y="1005"/>
                    <a:pt x="1362" y="1397"/>
                    <a:pt x="1401" y="1397"/>
                  </a:cubicBezTo>
                  <a:cubicBezTo>
                    <a:pt x="1402" y="1397"/>
                    <a:pt x="1403" y="1397"/>
                    <a:pt x="1404" y="1397"/>
                  </a:cubicBezTo>
                  <a:cubicBezTo>
                    <a:pt x="1454" y="1380"/>
                    <a:pt x="1303" y="929"/>
                    <a:pt x="902" y="528"/>
                  </a:cubicBezTo>
                  <a:cubicBezTo>
                    <a:pt x="536" y="161"/>
                    <a:pt x="144" y="1"/>
                    <a:pt x="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95;p34"/>
            <p:cNvSpPr/>
            <p:nvPr/>
          </p:nvSpPr>
          <p:spPr>
            <a:xfrm>
              <a:off x="5215980" y="1870165"/>
              <a:ext cx="9679" cy="46665"/>
            </a:xfrm>
            <a:custGeom>
              <a:avLst/>
              <a:gdLst/>
              <a:ahLst/>
              <a:cxnLst/>
              <a:rect l="l" t="t" r="r" b="b"/>
              <a:pathLst>
                <a:path w="302" h="1456" extrusionOk="0">
                  <a:moveTo>
                    <a:pt x="214" y="0"/>
                  </a:moveTo>
                  <a:cubicBezTo>
                    <a:pt x="159" y="0"/>
                    <a:pt x="1" y="313"/>
                    <a:pt x="17" y="736"/>
                  </a:cubicBezTo>
                  <a:cubicBezTo>
                    <a:pt x="33" y="1159"/>
                    <a:pt x="224" y="1455"/>
                    <a:pt x="265" y="1455"/>
                  </a:cubicBezTo>
                  <a:cubicBezTo>
                    <a:pt x="266" y="1455"/>
                    <a:pt x="267" y="1455"/>
                    <a:pt x="268" y="1455"/>
                  </a:cubicBezTo>
                  <a:cubicBezTo>
                    <a:pt x="301" y="1438"/>
                    <a:pt x="184" y="1121"/>
                    <a:pt x="184" y="736"/>
                  </a:cubicBezTo>
                  <a:cubicBezTo>
                    <a:pt x="168" y="335"/>
                    <a:pt x="251" y="18"/>
                    <a:pt x="218" y="1"/>
                  </a:cubicBezTo>
                  <a:cubicBezTo>
                    <a:pt x="216" y="1"/>
                    <a:pt x="215" y="0"/>
                    <a:pt x="21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96;p34"/>
            <p:cNvSpPr/>
            <p:nvPr/>
          </p:nvSpPr>
          <p:spPr>
            <a:xfrm>
              <a:off x="4884486" y="2421137"/>
              <a:ext cx="827403" cy="966692"/>
            </a:xfrm>
            <a:custGeom>
              <a:avLst/>
              <a:gdLst/>
              <a:ahLst/>
              <a:cxnLst/>
              <a:rect l="l" t="t" r="r" b="b"/>
              <a:pathLst>
                <a:path w="25816" h="30162" extrusionOk="0">
                  <a:moveTo>
                    <a:pt x="10274" y="0"/>
                  </a:moveTo>
                  <a:cubicBezTo>
                    <a:pt x="10173" y="0"/>
                    <a:pt x="10074" y="1"/>
                    <a:pt x="9976" y="3"/>
                  </a:cubicBezTo>
                  <a:cubicBezTo>
                    <a:pt x="6434" y="37"/>
                    <a:pt x="1237" y="2242"/>
                    <a:pt x="536" y="5717"/>
                  </a:cubicBezTo>
                  <a:cubicBezTo>
                    <a:pt x="1" y="8357"/>
                    <a:pt x="519" y="13019"/>
                    <a:pt x="519" y="18700"/>
                  </a:cubicBezTo>
                  <a:lnTo>
                    <a:pt x="970" y="29544"/>
                  </a:lnTo>
                  <a:lnTo>
                    <a:pt x="19082" y="30162"/>
                  </a:lnTo>
                  <a:lnTo>
                    <a:pt x="18514" y="14172"/>
                  </a:lnTo>
                  <a:lnTo>
                    <a:pt x="19500" y="17530"/>
                  </a:lnTo>
                  <a:lnTo>
                    <a:pt x="25816" y="14673"/>
                  </a:lnTo>
                  <a:cubicBezTo>
                    <a:pt x="25582" y="13971"/>
                    <a:pt x="24546" y="10830"/>
                    <a:pt x="22541" y="5851"/>
                  </a:cubicBezTo>
                  <a:cubicBezTo>
                    <a:pt x="21438" y="3077"/>
                    <a:pt x="18948" y="1089"/>
                    <a:pt x="16008" y="588"/>
                  </a:cubicBezTo>
                  <a:cubicBezTo>
                    <a:pt x="14053" y="257"/>
                    <a:pt x="11950" y="0"/>
                    <a:pt x="1027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97;p34"/>
            <p:cNvSpPr/>
            <p:nvPr/>
          </p:nvSpPr>
          <p:spPr>
            <a:xfrm>
              <a:off x="4901633" y="2933680"/>
              <a:ext cx="430592" cy="480397"/>
            </a:xfrm>
            <a:custGeom>
              <a:avLst/>
              <a:gdLst/>
              <a:ahLst/>
              <a:cxnLst/>
              <a:rect l="l" t="t" r="r" b="b"/>
              <a:pathLst>
                <a:path w="13435" h="14989" extrusionOk="0">
                  <a:moveTo>
                    <a:pt x="8183" y="1"/>
                  </a:moveTo>
                  <a:cubicBezTo>
                    <a:pt x="7692" y="1"/>
                    <a:pt x="7194" y="39"/>
                    <a:pt x="6717" y="68"/>
                  </a:cubicBezTo>
                  <a:cubicBezTo>
                    <a:pt x="5180" y="159"/>
                    <a:pt x="3643" y="398"/>
                    <a:pt x="2122" y="398"/>
                  </a:cubicBezTo>
                  <a:cubicBezTo>
                    <a:pt x="1411" y="398"/>
                    <a:pt x="703" y="345"/>
                    <a:pt x="1" y="202"/>
                  </a:cubicBezTo>
                  <a:lnTo>
                    <a:pt x="1" y="202"/>
                  </a:lnTo>
                  <a:lnTo>
                    <a:pt x="2524" y="14989"/>
                  </a:lnTo>
                  <a:lnTo>
                    <a:pt x="13434" y="14337"/>
                  </a:lnTo>
                  <a:cubicBezTo>
                    <a:pt x="13217" y="10210"/>
                    <a:pt x="13050" y="7520"/>
                    <a:pt x="12098" y="3510"/>
                  </a:cubicBezTo>
                  <a:cubicBezTo>
                    <a:pt x="11864" y="2457"/>
                    <a:pt x="11513" y="1338"/>
                    <a:pt x="10661" y="670"/>
                  </a:cubicBezTo>
                  <a:cubicBezTo>
                    <a:pt x="9968" y="128"/>
                    <a:pt x="9086" y="1"/>
                    <a:pt x="8183" y="1"/>
                  </a:cubicBezTo>
                  <a:close/>
                </a:path>
              </a:pathLst>
            </a:custGeom>
            <a:solidFill>
              <a:srgbClr val="263238">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98;p34"/>
            <p:cNvSpPr/>
            <p:nvPr/>
          </p:nvSpPr>
          <p:spPr>
            <a:xfrm>
              <a:off x="4909133" y="2573310"/>
              <a:ext cx="680678" cy="4840"/>
            </a:xfrm>
            <a:custGeom>
              <a:avLst/>
              <a:gdLst/>
              <a:ahLst/>
              <a:cxnLst/>
              <a:rect l="l" t="t" r="r" b="b"/>
              <a:pathLst>
                <a:path w="21238" h="151" extrusionOk="0">
                  <a:moveTo>
                    <a:pt x="10627" y="0"/>
                  </a:moveTo>
                  <a:cubicBezTo>
                    <a:pt x="4746" y="0"/>
                    <a:pt x="0" y="34"/>
                    <a:pt x="0" y="67"/>
                  </a:cubicBezTo>
                  <a:cubicBezTo>
                    <a:pt x="0" y="117"/>
                    <a:pt x="4762" y="151"/>
                    <a:pt x="10627" y="151"/>
                  </a:cubicBezTo>
                  <a:cubicBezTo>
                    <a:pt x="16492" y="151"/>
                    <a:pt x="21237" y="117"/>
                    <a:pt x="21237" y="67"/>
                  </a:cubicBezTo>
                  <a:cubicBezTo>
                    <a:pt x="21237" y="34"/>
                    <a:pt x="16492" y="0"/>
                    <a:pt x="1062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99;p34"/>
            <p:cNvSpPr/>
            <p:nvPr/>
          </p:nvSpPr>
          <p:spPr>
            <a:xfrm>
              <a:off x="4891986" y="2670774"/>
              <a:ext cx="740643" cy="4840"/>
            </a:xfrm>
            <a:custGeom>
              <a:avLst/>
              <a:gdLst/>
              <a:ahLst/>
              <a:cxnLst/>
              <a:rect l="l" t="t" r="r" b="b"/>
              <a:pathLst>
                <a:path w="23109" h="151" extrusionOk="0">
                  <a:moveTo>
                    <a:pt x="11546" y="0"/>
                  </a:moveTo>
                  <a:cubicBezTo>
                    <a:pt x="5164" y="0"/>
                    <a:pt x="1" y="34"/>
                    <a:pt x="1" y="67"/>
                  </a:cubicBezTo>
                  <a:cubicBezTo>
                    <a:pt x="1" y="117"/>
                    <a:pt x="5164" y="151"/>
                    <a:pt x="11546" y="151"/>
                  </a:cubicBezTo>
                  <a:cubicBezTo>
                    <a:pt x="17929" y="151"/>
                    <a:pt x="23109" y="117"/>
                    <a:pt x="23109" y="67"/>
                  </a:cubicBezTo>
                  <a:cubicBezTo>
                    <a:pt x="23109" y="34"/>
                    <a:pt x="17929" y="0"/>
                    <a:pt x="115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100;p34"/>
            <p:cNvSpPr/>
            <p:nvPr/>
          </p:nvSpPr>
          <p:spPr>
            <a:xfrm>
              <a:off x="4895736" y="2792853"/>
              <a:ext cx="789904" cy="5384"/>
            </a:xfrm>
            <a:custGeom>
              <a:avLst/>
              <a:gdLst/>
              <a:ahLst/>
              <a:cxnLst/>
              <a:rect l="l" t="t" r="r" b="b"/>
              <a:pathLst>
                <a:path w="24646" h="168" extrusionOk="0">
                  <a:moveTo>
                    <a:pt x="12315" y="1"/>
                  </a:moveTo>
                  <a:cubicBezTo>
                    <a:pt x="5515" y="1"/>
                    <a:pt x="1" y="34"/>
                    <a:pt x="1" y="84"/>
                  </a:cubicBezTo>
                  <a:cubicBezTo>
                    <a:pt x="1" y="135"/>
                    <a:pt x="5515" y="168"/>
                    <a:pt x="12315" y="168"/>
                  </a:cubicBezTo>
                  <a:cubicBezTo>
                    <a:pt x="19132" y="168"/>
                    <a:pt x="24646" y="135"/>
                    <a:pt x="24646" y="84"/>
                  </a:cubicBezTo>
                  <a:cubicBezTo>
                    <a:pt x="24646" y="34"/>
                    <a:pt x="19132" y="1"/>
                    <a:pt x="1231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101;p34"/>
            <p:cNvSpPr/>
            <p:nvPr/>
          </p:nvSpPr>
          <p:spPr>
            <a:xfrm>
              <a:off x="5226684" y="2925123"/>
              <a:ext cx="246913" cy="4872"/>
            </a:xfrm>
            <a:custGeom>
              <a:avLst/>
              <a:gdLst/>
              <a:ahLst/>
              <a:cxnLst/>
              <a:rect l="l" t="t" r="r" b="b"/>
              <a:pathLst>
                <a:path w="7704" h="152" extrusionOk="0">
                  <a:moveTo>
                    <a:pt x="3844" y="1"/>
                  </a:moveTo>
                  <a:cubicBezTo>
                    <a:pt x="1722" y="1"/>
                    <a:pt x="1" y="34"/>
                    <a:pt x="1" y="68"/>
                  </a:cubicBezTo>
                  <a:cubicBezTo>
                    <a:pt x="1" y="118"/>
                    <a:pt x="1722" y="151"/>
                    <a:pt x="3844" y="151"/>
                  </a:cubicBezTo>
                  <a:cubicBezTo>
                    <a:pt x="5966" y="151"/>
                    <a:pt x="7703" y="118"/>
                    <a:pt x="7703" y="68"/>
                  </a:cubicBezTo>
                  <a:cubicBezTo>
                    <a:pt x="7703" y="34"/>
                    <a:pt x="5966" y="1"/>
                    <a:pt x="384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102;p34"/>
            <p:cNvSpPr/>
            <p:nvPr/>
          </p:nvSpPr>
          <p:spPr>
            <a:xfrm>
              <a:off x="5226684" y="3066848"/>
              <a:ext cx="258163" cy="5256"/>
            </a:xfrm>
            <a:custGeom>
              <a:avLst/>
              <a:gdLst/>
              <a:ahLst/>
              <a:cxnLst/>
              <a:rect l="l" t="t" r="r" b="b"/>
              <a:pathLst>
                <a:path w="8055" h="164" extrusionOk="0">
                  <a:moveTo>
                    <a:pt x="2461" y="0"/>
                  </a:moveTo>
                  <a:cubicBezTo>
                    <a:pt x="1016" y="0"/>
                    <a:pt x="1" y="19"/>
                    <a:pt x="1" y="57"/>
                  </a:cubicBezTo>
                  <a:cubicBezTo>
                    <a:pt x="1" y="90"/>
                    <a:pt x="1805" y="140"/>
                    <a:pt x="4027" y="157"/>
                  </a:cubicBezTo>
                  <a:cubicBezTo>
                    <a:pt x="4623" y="161"/>
                    <a:pt x="5188" y="164"/>
                    <a:pt x="5697" y="164"/>
                  </a:cubicBezTo>
                  <a:cubicBezTo>
                    <a:pt x="7087" y="164"/>
                    <a:pt x="8054" y="148"/>
                    <a:pt x="8054" y="124"/>
                  </a:cubicBezTo>
                  <a:cubicBezTo>
                    <a:pt x="8054" y="73"/>
                    <a:pt x="6250" y="23"/>
                    <a:pt x="4027" y="7"/>
                  </a:cubicBezTo>
                  <a:cubicBezTo>
                    <a:pt x="3472" y="2"/>
                    <a:pt x="2942" y="0"/>
                    <a:pt x="246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103;p34"/>
            <p:cNvSpPr/>
            <p:nvPr/>
          </p:nvSpPr>
          <p:spPr>
            <a:xfrm>
              <a:off x="5232037" y="3181106"/>
              <a:ext cx="258676" cy="6666"/>
            </a:xfrm>
            <a:custGeom>
              <a:avLst/>
              <a:gdLst/>
              <a:ahLst/>
              <a:cxnLst/>
              <a:rect l="l" t="t" r="r" b="b"/>
              <a:pathLst>
                <a:path w="8071" h="208" extrusionOk="0">
                  <a:moveTo>
                    <a:pt x="4028" y="1"/>
                  </a:moveTo>
                  <a:cubicBezTo>
                    <a:pt x="2925" y="1"/>
                    <a:pt x="1906" y="34"/>
                    <a:pt x="1187" y="67"/>
                  </a:cubicBezTo>
                  <a:cubicBezTo>
                    <a:pt x="819" y="101"/>
                    <a:pt x="519" y="117"/>
                    <a:pt x="318" y="134"/>
                  </a:cubicBezTo>
                  <a:cubicBezTo>
                    <a:pt x="218" y="134"/>
                    <a:pt x="118" y="151"/>
                    <a:pt x="1" y="184"/>
                  </a:cubicBezTo>
                  <a:cubicBezTo>
                    <a:pt x="83" y="196"/>
                    <a:pt x="158" y="208"/>
                    <a:pt x="230" y="208"/>
                  </a:cubicBezTo>
                  <a:cubicBezTo>
                    <a:pt x="259" y="208"/>
                    <a:pt x="289" y="206"/>
                    <a:pt x="318" y="201"/>
                  </a:cubicBezTo>
                  <a:cubicBezTo>
                    <a:pt x="569" y="201"/>
                    <a:pt x="853" y="184"/>
                    <a:pt x="1187" y="184"/>
                  </a:cubicBezTo>
                  <a:cubicBezTo>
                    <a:pt x="1922" y="168"/>
                    <a:pt x="2925" y="151"/>
                    <a:pt x="4028" y="151"/>
                  </a:cubicBezTo>
                  <a:cubicBezTo>
                    <a:pt x="5147" y="151"/>
                    <a:pt x="6150" y="168"/>
                    <a:pt x="6885" y="184"/>
                  </a:cubicBezTo>
                  <a:cubicBezTo>
                    <a:pt x="7219" y="201"/>
                    <a:pt x="7503" y="201"/>
                    <a:pt x="7737" y="201"/>
                  </a:cubicBezTo>
                  <a:cubicBezTo>
                    <a:pt x="7771" y="206"/>
                    <a:pt x="7804" y="208"/>
                    <a:pt x="7836" y="208"/>
                  </a:cubicBezTo>
                  <a:cubicBezTo>
                    <a:pt x="7914" y="208"/>
                    <a:pt x="7988" y="196"/>
                    <a:pt x="8071" y="184"/>
                  </a:cubicBezTo>
                  <a:lnTo>
                    <a:pt x="8054" y="184"/>
                  </a:lnTo>
                  <a:cubicBezTo>
                    <a:pt x="7954" y="168"/>
                    <a:pt x="7854" y="151"/>
                    <a:pt x="7754" y="151"/>
                  </a:cubicBezTo>
                  <a:cubicBezTo>
                    <a:pt x="7553" y="117"/>
                    <a:pt x="7252" y="101"/>
                    <a:pt x="6885" y="84"/>
                  </a:cubicBezTo>
                  <a:cubicBezTo>
                    <a:pt x="6150" y="34"/>
                    <a:pt x="5147" y="1"/>
                    <a:pt x="402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104;p34"/>
            <p:cNvSpPr/>
            <p:nvPr/>
          </p:nvSpPr>
          <p:spPr>
            <a:xfrm>
              <a:off x="5234184" y="3279115"/>
              <a:ext cx="254413" cy="4840"/>
            </a:xfrm>
            <a:custGeom>
              <a:avLst/>
              <a:gdLst/>
              <a:ahLst/>
              <a:cxnLst/>
              <a:rect l="l" t="t" r="r" b="b"/>
              <a:pathLst>
                <a:path w="7938" h="151" extrusionOk="0">
                  <a:moveTo>
                    <a:pt x="3977" y="0"/>
                  </a:moveTo>
                  <a:cubicBezTo>
                    <a:pt x="1772" y="0"/>
                    <a:pt x="1" y="34"/>
                    <a:pt x="1" y="67"/>
                  </a:cubicBezTo>
                  <a:cubicBezTo>
                    <a:pt x="1" y="117"/>
                    <a:pt x="1772" y="151"/>
                    <a:pt x="3977" y="151"/>
                  </a:cubicBezTo>
                  <a:cubicBezTo>
                    <a:pt x="6166" y="151"/>
                    <a:pt x="7937" y="117"/>
                    <a:pt x="7937" y="67"/>
                  </a:cubicBezTo>
                  <a:cubicBezTo>
                    <a:pt x="7937" y="34"/>
                    <a:pt x="6166" y="0"/>
                    <a:pt x="397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105;p34"/>
            <p:cNvSpPr/>
            <p:nvPr/>
          </p:nvSpPr>
          <p:spPr>
            <a:xfrm>
              <a:off x="5006597" y="2477449"/>
              <a:ext cx="499115" cy="4840"/>
            </a:xfrm>
            <a:custGeom>
              <a:avLst/>
              <a:gdLst/>
              <a:ahLst/>
              <a:cxnLst/>
              <a:rect l="l" t="t" r="r" b="b"/>
              <a:pathLst>
                <a:path w="15573" h="151" extrusionOk="0">
                  <a:moveTo>
                    <a:pt x="7787" y="1"/>
                  </a:moveTo>
                  <a:cubicBezTo>
                    <a:pt x="3493" y="1"/>
                    <a:pt x="0" y="34"/>
                    <a:pt x="0" y="84"/>
                  </a:cubicBezTo>
                  <a:cubicBezTo>
                    <a:pt x="0" y="117"/>
                    <a:pt x="3493" y="151"/>
                    <a:pt x="7787" y="151"/>
                  </a:cubicBezTo>
                  <a:cubicBezTo>
                    <a:pt x="12097" y="151"/>
                    <a:pt x="15573" y="117"/>
                    <a:pt x="15573" y="84"/>
                  </a:cubicBezTo>
                  <a:cubicBezTo>
                    <a:pt x="15573" y="34"/>
                    <a:pt x="12097" y="1"/>
                    <a:pt x="778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106;p34"/>
            <p:cNvSpPr/>
            <p:nvPr/>
          </p:nvSpPr>
          <p:spPr>
            <a:xfrm>
              <a:off x="5417862" y="2497800"/>
              <a:ext cx="74997" cy="373286"/>
            </a:xfrm>
            <a:custGeom>
              <a:avLst/>
              <a:gdLst/>
              <a:ahLst/>
              <a:cxnLst/>
              <a:rect l="l" t="t" r="r" b="b"/>
              <a:pathLst>
                <a:path w="2340" h="11647" extrusionOk="0">
                  <a:moveTo>
                    <a:pt x="2340" y="0"/>
                  </a:moveTo>
                  <a:cubicBezTo>
                    <a:pt x="2290" y="0"/>
                    <a:pt x="2240" y="0"/>
                    <a:pt x="2206" y="17"/>
                  </a:cubicBezTo>
                  <a:cubicBezTo>
                    <a:pt x="2072" y="34"/>
                    <a:pt x="1956" y="51"/>
                    <a:pt x="1839" y="101"/>
                  </a:cubicBezTo>
                  <a:cubicBezTo>
                    <a:pt x="1387" y="268"/>
                    <a:pt x="1003" y="552"/>
                    <a:pt x="719" y="936"/>
                  </a:cubicBezTo>
                  <a:cubicBezTo>
                    <a:pt x="301" y="1504"/>
                    <a:pt x="67" y="2173"/>
                    <a:pt x="34" y="2874"/>
                  </a:cubicBezTo>
                  <a:cubicBezTo>
                    <a:pt x="1" y="3726"/>
                    <a:pt x="67" y="4562"/>
                    <a:pt x="218" y="5397"/>
                  </a:cubicBezTo>
                  <a:cubicBezTo>
                    <a:pt x="468" y="6901"/>
                    <a:pt x="836" y="8388"/>
                    <a:pt x="1287" y="9842"/>
                  </a:cubicBezTo>
                  <a:cubicBezTo>
                    <a:pt x="1454" y="10393"/>
                    <a:pt x="1588" y="10844"/>
                    <a:pt x="1688" y="11162"/>
                  </a:cubicBezTo>
                  <a:cubicBezTo>
                    <a:pt x="1738" y="11329"/>
                    <a:pt x="1805" y="11479"/>
                    <a:pt x="1872" y="11646"/>
                  </a:cubicBezTo>
                  <a:cubicBezTo>
                    <a:pt x="1839" y="11479"/>
                    <a:pt x="1805" y="11312"/>
                    <a:pt x="1755" y="11145"/>
                  </a:cubicBezTo>
                  <a:cubicBezTo>
                    <a:pt x="1655" y="10811"/>
                    <a:pt x="1538" y="10360"/>
                    <a:pt x="1387" y="9808"/>
                  </a:cubicBezTo>
                  <a:cubicBezTo>
                    <a:pt x="970" y="8355"/>
                    <a:pt x="636" y="6868"/>
                    <a:pt x="368" y="5364"/>
                  </a:cubicBezTo>
                  <a:cubicBezTo>
                    <a:pt x="218" y="4545"/>
                    <a:pt x="168" y="3710"/>
                    <a:pt x="184" y="2891"/>
                  </a:cubicBezTo>
                  <a:cubicBezTo>
                    <a:pt x="201" y="2206"/>
                    <a:pt x="418" y="1554"/>
                    <a:pt x="803" y="1003"/>
                  </a:cubicBezTo>
                  <a:cubicBezTo>
                    <a:pt x="1070" y="619"/>
                    <a:pt x="1438" y="335"/>
                    <a:pt x="1855" y="151"/>
                  </a:cubicBezTo>
                  <a:cubicBezTo>
                    <a:pt x="2156" y="34"/>
                    <a:pt x="2340" y="17"/>
                    <a:pt x="2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107;p34"/>
            <p:cNvSpPr/>
            <p:nvPr/>
          </p:nvSpPr>
          <p:spPr>
            <a:xfrm>
              <a:off x="5501417" y="2864100"/>
              <a:ext cx="204062" cy="92112"/>
            </a:xfrm>
            <a:custGeom>
              <a:avLst/>
              <a:gdLst/>
              <a:ahLst/>
              <a:cxnLst/>
              <a:rect l="l" t="t" r="r" b="b"/>
              <a:pathLst>
                <a:path w="6367" h="2874" extrusionOk="0">
                  <a:moveTo>
                    <a:pt x="6366" y="0"/>
                  </a:moveTo>
                  <a:lnTo>
                    <a:pt x="6366" y="0"/>
                  </a:lnTo>
                  <a:cubicBezTo>
                    <a:pt x="6032" y="117"/>
                    <a:pt x="5731" y="251"/>
                    <a:pt x="5430" y="418"/>
                  </a:cubicBezTo>
                  <a:cubicBezTo>
                    <a:pt x="4846" y="685"/>
                    <a:pt x="4060" y="1053"/>
                    <a:pt x="3192" y="1437"/>
                  </a:cubicBezTo>
                  <a:cubicBezTo>
                    <a:pt x="2306" y="1838"/>
                    <a:pt x="1504" y="2189"/>
                    <a:pt x="936" y="2440"/>
                  </a:cubicBezTo>
                  <a:cubicBezTo>
                    <a:pt x="618" y="2556"/>
                    <a:pt x="301" y="2707"/>
                    <a:pt x="0" y="2874"/>
                  </a:cubicBezTo>
                  <a:cubicBezTo>
                    <a:pt x="334" y="2790"/>
                    <a:pt x="652" y="2673"/>
                    <a:pt x="969" y="2540"/>
                  </a:cubicBezTo>
                  <a:cubicBezTo>
                    <a:pt x="1571" y="2306"/>
                    <a:pt x="2373" y="1988"/>
                    <a:pt x="3258" y="1587"/>
                  </a:cubicBezTo>
                  <a:cubicBezTo>
                    <a:pt x="4127" y="1186"/>
                    <a:pt x="4912" y="802"/>
                    <a:pt x="5481" y="501"/>
                  </a:cubicBezTo>
                  <a:cubicBezTo>
                    <a:pt x="5781" y="368"/>
                    <a:pt x="6082" y="201"/>
                    <a:pt x="6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108;p34"/>
            <p:cNvSpPr/>
            <p:nvPr/>
          </p:nvSpPr>
          <p:spPr>
            <a:xfrm>
              <a:off x="5094959" y="3373342"/>
              <a:ext cx="895413" cy="1225816"/>
            </a:xfrm>
            <a:custGeom>
              <a:avLst/>
              <a:gdLst/>
              <a:ahLst/>
              <a:cxnLst/>
              <a:rect l="l" t="t" r="r" b="b"/>
              <a:pathLst>
                <a:path w="27938" h="38247" extrusionOk="0">
                  <a:moveTo>
                    <a:pt x="17" y="1"/>
                  </a:moveTo>
                  <a:lnTo>
                    <a:pt x="0" y="8522"/>
                  </a:lnTo>
                  <a:lnTo>
                    <a:pt x="19249" y="9023"/>
                  </a:lnTo>
                  <a:lnTo>
                    <a:pt x="18630" y="37963"/>
                  </a:lnTo>
                  <a:lnTo>
                    <a:pt x="26985" y="38247"/>
                  </a:lnTo>
                  <a:lnTo>
                    <a:pt x="27887" y="7319"/>
                  </a:lnTo>
                  <a:cubicBezTo>
                    <a:pt x="27937" y="3810"/>
                    <a:pt x="25163" y="903"/>
                    <a:pt x="21655" y="769"/>
                  </a:cubicBezTo>
                  <a:lnTo>
                    <a:pt x="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109;p34"/>
            <p:cNvSpPr/>
            <p:nvPr/>
          </p:nvSpPr>
          <p:spPr>
            <a:xfrm>
              <a:off x="4808464" y="3373342"/>
              <a:ext cx="895381" cy="1225816"/>
            </a:xfrm>
            <a:custGeom>
              <a:avLst/>
              <a:gdLst/>
              <a:ahLst/>
              <a:cxnLst/>
              <a:rect l="l" t="t" r="r" b="b"/>
              <a:pathLst>
                <a:path w="27937" h="38247" extrusionOk="0">
                  <a:moveTo>
                    <a:pt x="0" y="1"/>
                  </a:moveTo>
                  <a:lnTo>
                    <a:pt x="0" y="8506"/>
                  </a:lnTo>
                  <a:lnTo>
                    <a:pt x="19232" y="9023"/>
                  </a:lnTo>
                  <a:lnTo>
                    <a:pt x="18513" y="37562"/>
                  </a:lnTo>
                  <a:lnTo>
                    <a:pt x="26985" y="38247"/>
                  </a:lnTo>
                  <a:lnTo>
                    <a:pt x="27887" y="7319"/>
                  </a:lnTo>
                  <a:cubicBezTo>
                    <a:pt x="27937" y="3810"/>
                    <a:pt x="25163" y="903"/>
                    <a:pt x="21655" y="769"/>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110;p34"/>
            <p:cNvSpPr/>
            <p:nvPr/>
          </p:nvSpPr>
          <p:spPr>
            <a:xfrm>
              <a:off x="5259343" y="3733744"/>
              <a:ext cx="68587" cy="817211"/>
            </a:xfrm>
            <a:custGeom>
              <a:avLst/>
              <a:gdLst/>
              <a:ahLst/>
              <a:cxnLst/>
              <a:rect l="l" t="t" r="r" b="b"/>
              <a:pathLst>
                <a:path w="2140" h="25498" extrusionOk="0">
                  <a:moveTo>
                    <a:pt x="1" y="1"/>
                  </a:moveTo>
                  <a:lnTo>
                    <a:pt x="1" y="25498"/>
                  </a:lnTo>
                  <a:lnTo>
                    <a:pt x="2140" y="25498"/>
                  </a:lnTo>
                  <a:lnTo>
                    <a:pt x="214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111;p34"/>
            <p:cNvSpPr/>
            <p:nvPr/>
          </p:nvSpPr>
          <p:spPr>
            <a:xfrm>
              <a:off x="4686898" y="2876407"/>
              <a:ext cx="544113" cy="808109"/>
            </a:xfrm>
            <a:custGeom>
              <a:avLst/>
              <a:gdLst/>
              <a:ahLst/>
              <a:cxnLst/>
              <a:rect l="l" t="t" r="r" b="b"/>
              <a:pathLst>
                <a:path w="16977" h="25214" extrusionOk="0">
                  <a:moveTo>
                    <a:pt x="1989" y="0"/>
                  </a:moveTo>
                  <a:cubicBezTo>
                    <a:pt x="886" y="0"/>
                    <a:pt x="0" y="886"/>
                    <a:pt x="0" y="1989"/>
                  </a:cubicBezTo>
                  <a:lnTo>
                    <a:pt x="0" y="20752"/>
                  </a:lnTo>
                  <a:cubicBezTo>
                    <a:pt x="0" y="23225"/>
                    <a:pt x="2005" y="25214"/>
                    <a:pt x="4462" y="25214"/>
                  </a:cubicBezTo>
                  <a:lnTo>
                    <a:pt x="16976" y="25214"/>
                  </a:lnTo>
                  <a:lnTo>
                    <a:pt x="16976" y="1989"/>
                  </a:lnTo>
                  <a:cubicBezTo>
                    <a:pt x="16976" y="886"/>
                    <a:pt x="16074" y="0"/>
                    <a:pt x="1498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112;p34"/>
            <p:cNvSpPr/>
            <p:nvPr/>
          </p:nvSpPr>
          <p:spPr>
            <a:xfrm>
              <a:off x="4794009" y="3627723"/>
              <a:ext cx="976243" cy="106053"/>
            </a:xfrm>
            <a:custGeom>
              <a:avLst/>
              <a:gdLst/>
              <a:ahLst/>
              <a:cxnLst/>
              <a:rect l="l" t="t" r="r" b="b"/>
              <a:pathLst>
                <a:path w="30460" h="3309" extrusionOk="0">
                  <a:moveTo>
                    <a:pt x="3308" y="0"/>
                  </a:moveTo>
                  <a:cubicBezTo>
                    <a:pt x="1487" y="0"/>
                    <a:pt x="0" y="1471"/>
                    <a:pt x="0" y="3309"/>
                  </a:cubicBezTo>
                  <a:lnTo>
                    <a:pt x="30460" y="3309"/>
                  </a:lnTo>
                  <a:cubicBezTo>
                    <a:pt x="30460" y="1471"/>
                    <a:pt x="28973" y="0"/>
                    <a:pt x="271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113;p34"/>
            <p:cNvSpPr/>
            <p:nvPr/>
          </p:nvSpPr>
          <p:spPr>
            <a:xfrm>
              <a:off x="4820771" y="3613268"/>
              <a:ext cx="410240" cy="74132"/>
            </a:xfrm>
            <a:custGeom>
              <a:avLst/>
              <a:gdLst/>
              <a:ahLst/>
              <a:cxnLst/>
              <a:rect l="l" t="t" r="r" b="b"/>
              <a:pathLst>
                <a:path w="12800" h="2313" extrusionOk="0">
                  <a:moveTo>
                    <a:pt x="12799" y="0"/>
                  </a:moveTo>
                  <a:cubicBezTo>
                    <a:pt x="12783" y="0"/>
                    <a:pt x="12783" y="201"/>
                    <a:pt x="12699" y="552"/>
                  </a:cubicBezTo>
                  <a:cubicBezTo>
                    <a:pt x="12565" y="1020"/>
                    <a:pt x="12265" y="1437"/>
                    <a:pt x="11864" y="1738"/>
                  </a:cubicBezTo>
                  <a:cubicBezTo>
                    <a:pt x="11596" y="1938"/>
                    <a:pt x="11279" y="2072"/>
                    <a:pt x="10945" y="2122"/>
                  </a:cubicBezTo>
                  <a:cubicBezTo>
                    <a:pt x="10701" y="2154"/>
                    <a:pt x="10451" y="2166"/>
                    <a:pt x="10198" y="2166"/>
                  </a:cubicBezTo>
                  <a:cubicBezTo>
                    <a:pt x="10052" y="2166"/>
                    <a:pt x="9905" y="2162"/>
                    <a:pt x="9758" y="2156"/>
                  </a:cubicBezTo>
                  <a:lnTo>
                    <a:pt x="7035" y="2156"/>
                  </a:lnTo>
                  <a:cubicBezTo>
                    <a:pt x="5080" y="2156"/>
                    <a:pt x="3326" y="2172"/>
                    <a:pt x="2056" y="2189"/>
                  </a:cubicBezTo>
                  <a:lnTo>
                    <a:pt x="552" y="2206"/>
                  </a:lnTo>
                  <a:lnTo>
                    <a:pt x="134" y="2223"/>
                  </a:lnTo>
                  <a:cubicBezTo>
                    <a:pt x="101" y="2223"/>
                    <a:pt x="51" y="2223"/>
                    <a:pt x="1" y="2239"/>
                  </a:cubicBezTo>
                  <a:cubicBezTo>
                    <a:pt x="51" y="2256"/>
                    <a:pt x="101" y="2256"/>
                    <a:pt x="134" y="2256"/>
                  </a:cubicBezTo>
                  <a:lnTo>
                    <a:pt x="552" y="2273"/>
                  </a:lnTo>
                  <a:lnTo>
                    <a:pt x="2056" y="2289"/>
                  </a:lnTo>
                  <a:cubicBezTo>
                    <a:pt x="3326" y="2306"/>
                    <a:pt x="5080" y="2306"/>
                    <a:pt x="7035" y="2306"/>
                  </a:cubicBezTo>
                  <a:lnTo>
                    <a:pt x="9758" y="2306"/>
                  </a:lnTo>
                  <a:cubicBezTo>
                    <a:pt x="9859" y="2310"/>
                    <a:pt x="9959" y="2312"/>
                    <a:pt x="10059" y="2312"/>
                  </a:cubicBezTo>
                  <a:cubicBezTo>
                    <a:pt x="10360" y="2312"/>
                    <a:pt x="10661" y="2294"/>
                    <a:pt x="10961" y="2256"/>
                  </a:cubicBezTo>
                  <a:cubicBezTo>
                    <a:pt x="11847" y="2089"/>
                    <a:pt x="12549" y="1437"/>
                    <a:pt x="12749" y="568"/>
                  </a:cubicBezTo>
                  <a:cubicBezTo>
                    <a:pt x="12783" y="435"/>
                    <a:pt x="12799" y="284"/>
                    <a:pt x="12799" y="151"/>
                  </a:cubicBezTo>
                  <a:cubicBezTo>
                    <a:pt x="12799" y="101"/>
                    <a:pt x="12799" y="50"/>
                    <a:pt x="12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114;p34"/>
            <p:cNvSpPr/>
            <p:nvPr/>
          </p:nvSpPr>
          <p:spPr>
            <a:xfrm>
              <a:off x="5233639" y="3733232"/>
              <a:ext cx="119995" cy="4840"/>
            </a:xfrm>
            <a:custGeom>
              <a:avLst/>
              <a:gdLst/>
              <a:ahLst/>
              <a:cxnLst/>
              <a:rect l="l" t="t" r="r" b="b"/>
              <a:pathLst>
                <a:path w="3744" h="151" extrusionOk="0">
                  <a:moveTo>
                    <a:pt x="1872" y="0"/>
                  </a:moveTo>
                  <a:cubicBezTo>
                    <a:pt x="836" y="0"/>
                    <a:pt x="1" y="33"/>
                    <a:pt x="1" y="67"/>
                  </a:cubicBezTo>
                  <a:cubicBezTo>
                    <a:pt x="1" y="117"/>
                    <a:pt x="836" y="150"/>
                    <a:pt x="1872" y="150"/>
                  </a:cubicBezTo>
                  <a:cubicBezTo>
                    <a:pt x="2908" y="150"/>
                    <a:pt x="3744" y="117"/>
                    <a:pt x="3744" y="67"/>
                  </a:cubicBezTo>
                  <a:cubicBezTo>
                    <a:pt x="3744" y="33"/>
                    <a:pt x="2908"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115;p34"/>
            <p:cNvSpPr/>
            <p:nvPr/>
          </p:nvSpPr>
          <p:spPr>
            <a:xfrm>
              <a:off x="5153867" y="3309467"/>
              <a:ext cx="496967" cy="380401"/>
            </a:xfrm>
            <a:custGeom>
              <a:avLst/>
              <a:gdLst/>
              <a:ahLst/>
              <a:cxnLst/>
              <a:rect l="l" t="t" r="r" b="b"/>
              <a:pathLst>
                <a:path w="15506" h="11869" extrusionOk="0">
                  <a:moveTo>
                    <a:pt x="6269" y="1"/>
                  </a:moveTo>
                  <a:cubicBezTo>
                    <a:pt x="5205" y="1"/>
                    <a:pt x="4234" y="22"/>
                    <a:pt x="3392" y="22"/>
                  </a:cubicBezTo>
                  <a:cubicBezTo>
                    <a:pt x="2340" y="39"/>
                    <a:pt x="1504" y="56"/>
                    <a:pt x="903" y="72"/>
                  </a:cubicBezTo>
                  <a:cubicBezTo>
                    <a:pt x="602" y="72"/>
                    <a:pt x="301" y="89"/>
                    <a:pt x="0" y="139"/>
                  </a:cubicBezTo>
                  <a:cubicBezTo>
                    <a:pt x="301" y="189"/>
                    <a:pt x="602" y="206"/>
                    <a:pt x="903" y="206"/>
                  </a:cubicBezTo>
                  <a:cubicBezTo>
                    <a:pt x="1487" y="223"/>
                    <a:pt x="2340" y="239"/>
                    <a:pt x="3392" y="256"/>
                  </a:cubicBezTo>
                  <a:cubicBezTo>
                    <a:pt x="4445" y="273"/>
                    <a:pt x="5698" y="273"/>
                    <a:pt x="7085" y="290"/>
                  </a:cubicBezTo>
                  <a:cubicBezTo>
                    <a:pt x="7787" y="323"/>
                    <a:pt x="8505" y="440"/>
                    <a:pt x="9173" y="657"/>
                  </a:cubicBezTo>
                  <a:cubicBezTo>
                    <a:pt x="9908" y="891"/>
                    <a:pt x="10610" y="1225"/>
                    <a:pt x="11228" y="1660"/>
                  </a:cubicBezTo>
                  <a:cubicBezTo>
                    <a:pt x="11863" y="2077"/>
                    <a:pt x="12448" y="2595"/>
                    <a:pt x="12933" y="3180"/>
                  </a:cubicBezTo>
                  <a:cubicBezTo>
                    <a:pt x="13384" y="3732"/>
                    <a:pt x="13768" y="4333"/>
                    <a:pt x="14069" y="4985"/>
                  </a:cubicBezTo>
                  <a:cubicBezTo>
                    <a:pt x="14637" y="6238"/>
                    <a:pt x="14737" y="7491"/>
                    <a:pt x="14904" y="8527"/>
                  </a:cubicBezTo>
                  <a:cubicBezTo>
                    <a:pt x="15071" y="9563"/>
                    <a:pt x="15205" y="10398"/>
                    <a:pt x="15305" y="10983"/>
                  </a:cubicBezTo>
                  <a:cubicBezTo>
                    <a:pt x="15339" y="11284"/>
                    <a:pt x="15406" y="11585"/>
                    <a:pt x="15506" y="11869"/>
                  </a:cubicBezTo>
                  <a:cubicBezTo>
                    <a:pt x="15506" y="11568"/>
                    <a:pt x="15489" y="11267"/>
                    <a:pt x="15439" y="10966"/>
                  </a:cubicBezTo>
                  <a:cubicBezTo>
                    <a:pt x="15372" y="10382"/>
                    <a:pt x="15272" y="9529"/>
                    <a:pt x="15138" y="8493"/>
                  </a:cubicBezTo>
                  <a:cubicBezTo>
                    <a:pt x="15055" y="7976"/>
                    <a:pt x="15005" y="7407"/>
                    <a:pt x="14888" y="6789"/>
                  </a:cubicBezTo>
                  <a:cubicBezTo>
                    <a:pt x="14871" y="6639"/>
                    <a:pt x="14838" y="6472"/>
                    <a:pt x="14804" y="6321"/>
                  </a:cubicBezTo>
                  <a:cubicBezTo>
                    <a:pt x="14771" y="6154"/>
                    <a:pt x="14721" y="6004"/>
                    <a:pt x="14670" y="5837"/>
                  </a:cubicBezTo>
                  <a:lnTo>
                    <a:pt x="14604" y="5603"/>
                  </a:lnTo>
                  <a:cubicBezTo>
                    <a:pt x="14587" y="5519"/>
                    <a:pt x="14553" y="5436"/>
                    <a:pt x="14520" y="5352"/>
                  </a:cubicBezTo>
                  <a:cubicBezTo>
                    <a:pt x="14453" y="5202"/>
                    <a:pt x="14403" y="5035"/>
                    <a:pt x="14336" y="4868"/>
                  </a:cubicBezTo>
                  <a:cubicBezTo>
                    <a:pt x="14019" y="4199"/>
                    <a:pt x="13635" y="3564"/>
                    <a:pt x="13167" y="2980"/>
                  </a:cubicBezTo>
                  <a:cubicBezTo>
                    <a:pt x="12665" y="2378"/>
                    <a:pt x="12064" y="1827"/>
                    <a:pt x="11412" y="1392"/>
                  </a:cubicBezTo>
                  <a:cubicBezTo>
                    <a:pt x="10761" y="941"/>
                    <a:pt x="10025" y="590"/>
                    <a:pt x="9274" y="373"/>
                  </a:cubicBezTo>
                  <a:cubicBezTo>
                    <a:pt x="8555" y="139"/>
                    <a:pt x="7837" y="22"/>
                    <a:pt x="7085" y="6"/>
                  </a:cubicBezTo>
                  <a:cubicBezTo>
                    <a:pt x="6807" y="2"/>
                    <a:pt x="6535" y="1"/>
                    <a:pt x="62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116;p34"/>
            <p:cNvSpPr/>
            <p:nvPr/>
          </p:nvSpPr>
          <p:spPr>
            <a:xfrm>
              <a:off x="4991597" y="4323881"/>
              <a:ext cx="601418" cy="301526"/>
            </a:xfrm>
            <a:custGeom>
              <a:avLst/>
              <a:gdLst/>
              <a:ahLst/>
              <a:cxnLst/>
              <a:rect l="l" t="t" r="r" b="b"/>
              <a:pathLst>
                <a:path w="18765" h="9408" extrusionOk="0">
                  <a:moveTo>
                    <a:pt x="9374" y="1"/>
                  </a:moveTo>
                  <a:cubicBezTo>
                    <a:pt x="4194" y="1"/>
                    <a:pt x="1" y="4211"/>
                    <a:pt x="17" y="9407"/>
                  </a:cubicBezTo>
                  <a:lnTo>
                    <a:pt x="318" y="9407"/>
                  </a:lnTo>
                  <a:cubicBezTo>
                    <a:pt x="318" y="4395"/>
                    <a:pt x="4378" y="335"/>
                    <a:pt x="9374" y="335"/>
                  </a:cubicBezTo>
                  <a:cubicBezTo>
                    <a:pt x="14387" y="335"/>
                    <a:pt x="18447" y="4395"/>
                    <a:pt x="18447" y="9407"/>
                  </a:cubicBezTo>
                  <a:lnTo>
                    <a:pt x="18748" y="9407"/>
                  </a:lnTo>
                  <a:cubicBezTo>
                    <a:pt x="18764" y="4211"/>
                    <a:pt x="14570" y="1"/>
                    <a:pt x="93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117;p34"/>
            <p:cNvSpPr/>
            <p:nvPr/>
          </p:nvSpPr>
          <p:spPr>
            <a:xfrm>
              <a:off x="4936984" y="4595377"/>
              <a:ext cx="104996" cy="89868"/>
            </a:xfrm>
            <a:custGeom>
              <a:avLst/>
              <a:gdLst/>
              <a:ahLst/>
              <a:cxnLst/>
              <a:rect l="l" t="t" r="r" b="b"/>
              <a:pathLst>
                <a:path w="3276" h="2804" extrusionOk="0">
                  <a:moveTo>
                    <a:pt x="1872" y="1"/>
                  </a:moveTo>
                  <a:cubicBezTo>
                    <a:pt x="619" y="1"/>
                    <a:pt x="0" y="1504"/>
                    <a:pt x="886" y="2390"/>
                  </a:cubicBezTo>
                  <a:cubicBezTo>
                    <a:pt x="1172" y="2676"/>
                    <a:pt x="1522" y="2803"/>
                    <a:pt x="1865" y="2803"/>
                  </a:cubicBezTo>
                  <a:cubicBezTo>
                    <a:pt x="2585" y="2803"/>
                    <a:pt x="3275" y="2242"/>
                    <a:pt x="3275" y="1404"/>
                  </a:cubicBezTo>
                  <a:cubicBezTo>
                    <a:pt x="3275" y="619"/>
                    <a:pt x="2640" y="1"/>
                    <a:pt x="18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118;p34"/>
            <p:cNvSpPr/>
            <p:nvPr/>
          </p:nvSpPr>
          <p:spPr>
            <a:xfrm>
              <a:off x="5529781" y="4588967"/>
              <a:ext cx="104996" cy="89964"/>
            </a:xfrm>
            <a:custGeom>
              <a:avLst/>
              <a:gdLst/>
              <a:ahLst/>
              <a:cxnLst/>
              <a:rect l="l" t="t" r="r" b="b"/>
              <a:pathLst>
                <a:path w="3276" h="2807" extrusionOk="0">
                  <a:moveTo>
                    <a:pt x="1872" y="0"/>
                  </a:moveTo>
                  <a:cubicBezTo>
                    <a:pt x="619" y="0"/>
                    <a:pt x="1" y="1504"/>
                    <a:pt x="870" y="2390"/>
                  </a:cubicBezTo>
                  <a:cubicBezTo>
                    <a:pt x="1157" y="2677"/>
                    <a:pt x="1512" y="2806"/>
                    <a:pt x="1860" y="2806"/>
                  </a:cubicBezTo>
                  <a:cubicBezTo>
                    <a:pt x="2583" y="2806"/>
                    <a:pt x="3276" y="2250"/>
                    <a:pt x="3276" y="1404"/>
                  </a:cubicBezTo>
                  <a:cubicBezTo>
                    <a:pt x="3276" y="635"/>
                    <a:pt x="2641"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119;p34"/>
            <p:cNvSpPr/>
            <p:nvPr/>
          </p:nvSpPr>
          <p:spPr>
            <a:xfrm>
              <a:off x="5006052" y="4548808"/>
              <a:ext cx="583214" cy="4840"/>
            </a:xfrm>
            <a:custGeom>
              <a:avLst/>
              <a:gdLst/>
              <a:ahLst/>
              <a:cxnLst/>
              <a:rect l="l" t="t" r="r" b="b"/>
              <a:pathLst>
                <a:path w="18197" h="151" extrusionOk="0">
                  <a:moveTo>
                    <a:pt x="9107" y="0"/>
                  </a:moveTo>
                  <a:cubicBezTo>
                    <a:pt x="4078" y="0"/>
                    <a:pt x="1" y="33"/>
                    <a:pt x="1" y="67"/>
                  </a:cubicBezTo>
                  <a:cubicBezTo>
                    <a:pt x="1" y="117"/>
                    <a:pt x="4078" y="150"/>
                    <a:pt x="9107" y="150"/>
                  </a:cubicBezTo>
                  <a:cubicBezTo>
                    <a:pt x="14119" y="150"/>
                    <a:pt x="18196" y="117"/>
                    <a:pt x="18196" y="67"/>
                  </a:cubicBezTo>
                  <a:cubicBezTo>
                    <a:pt x="18196" y="33"/>
                    <a:pt x="14136" y="0"/>
                    <a:pt x="91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120;p34"/>
            <p:cNvSpPr/>
            <p:nvPr/>
          </p:nvSpPr>
          <p:spPr>
            <a:xfrm>
              <a:off x="4541776" y="2672184"/>
              <a:ext cx="83042" cy="176403"/>
            </a:xfrm>
            <a:custGeom>
              <a:avLst/>
              <a:gdLst/>
              <a:ahLst/>
              <a:cxnLst/>
              <a:rect l="l" t="t" r="r" b="b"/>
              <a:pathLst>
                <a:path w="2591" h="5504" extrusionOk="0">
                  <a:moveTo>
                    <a:pt x="1449" y="0"/>
                  </a:moveTo>
                  <a:cubicBezTo>
                    <a:pt x="668" y="0"/>
                    <a:pt x="48" y="1709"/>
                    <a:pt x="17" y="2696"/>
                  </a:cubicBezTo>
                  <a:cubicBezTo>
                    <a:pt x="0" y="3365"/>
                    <a:pt x="51" y="4668"/>
                    <a:pt x="802" y="5504"/>
                  </a:cubicBezTo>
                  <a:cubicBezTo>
                    <a:pt x="1521" y="4768"/>
                    <a:pt x="2206" y="3833"/>
                    <a:pt x="2440" y="2847"/>
                  </a:cubicBezTo>
                  <a:cubicBezTo>
                    <a:pt x="2574" y="2329"/>
                    <a:pt x="2590" y="1794"/>
                    <a:pt x="2473" y="1276"/>
                  </a:cubicBezTo>
                  <a:cubicBezTo>
                    <a:pt x="2373" y="758"/>
                    <a:pt x="2056" y="307"/>
                    <a:pt x="1604" y="23"/>
                  </a:cubicBezTo>
                  <a:cubicBezTo>
                    <a:pt x="1552" y="8"/>
                    <a:pt x="1500" y="0"/>
                    <a:pt x="144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121;p34"/>
            <p:cNvSpPr/>
            <p:nvPr/>
          </p:nvSpPr>
          <p:spPr>
            <a:xfrm>
              <a:off x="4591037" y="2844998"/>
              <a:ext cx="103938" cy="66023"/>
            </a:xfrm>
            <a:custGeom>
              <a:avLst/>
              <a:gdLst/>
              <a:ahLst/>
              <a:cxnLst/>
              <a:rect l="l" t="t" r="r" b="b"/>
              <a:pathLst>
                <a:path w="3243" h="2060" extrusionOk="0">
                  <a:moveTo>
                    <a:pt x="2009" y="0"/>
                  </a:moveTo>
                  <a:cubicBezTo>
                    <a:pt x="1572" y="0"/>
                    <a:pt x="1143" y="126"/>
                    <a:pt x="769" y="362"/>
                  </a:cubicBezTo>
                  <a:cubicBezTo>
                    <a:pt x="285" y="713"/>
                    <a:pt x="1" y="1281"/>
                    <a:pt x="51" y="1883"/>
                  </a:cubicBezTo>
                  <a:cubicBezTo>
                    <a:pt x="334" y="2006"/>
                    <a:pt x="621" y="2059"/>
                    <a:pt x="908" y="2059"/>
                  </a:cubicBezTo>
                  <a:cubicBezTo>
                    <a:pt x="1436" y="2059"/>
                    <a:pt x="1965" y="1881"/>
                    <a:pt x="2473" y="1632"/>
                  </a:cubicBezTo>
                  <a:cubicBezTo>
                    <a:pt x="2707" y="1532"/>
                    <a:pt x="2908" y="1381"/>
                    <a:pt x="3058" y="1181"/>
                  </a:cubicBezTo>
                  <a:cubicBezTo>
                    <a:pt x="3209" y="964"/>
                    <a:pt x="3242" y="696"/>
                    <a:pt x="3142" y="462"/>
                  </a:cubicBezTo>
                  <a:cubicBezTo>
                    <a:pt x="2975" y="228"/>
                    <a:pt x="2741" y="78"/>
                    <a:pt x="2457" y="45"/>
                  </a:cubicBezTo>
                  <a:cubicBezTo>
                    <a:pt x="2308" y="15"/>
                    <a:pt x="2158" y="0"/>
                    <a:pt x="200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122;p34"/>
            <p:cNvSpPr/>
            <p:nvPr/>
          </p:nvSpPr>
          <p:spPr>
            <a:xfrm>
              <a:off x="4551936" y="2875990"/>
              <a:ext cx="97496" cy="100060"/>
            </a:xfrm>
            <a:custGeom>
              <a:avLst/>
              <a:gdLst/>
              <a:ahLst/>
              <a:cxnLst/>
              <a:rect l="l" t="t" r="r" b="b"/>
              <a:pathLst>
                <a:path w="3042" h="3122" extrusionOk="0">
                  <a:moveTo>
                    <a:pt x="2939" y="1"/>
                  </a:moveTo>
                  <a:cubicBezTo>
                    <a:pt x="2908" y="1"/>
                    <a:pt x="2875" y="5"/>
                    <a:pt x="2841" y="13"/>
                  </a:cubicBezTo>
                  <a:cubicBezTo>
                    <a:pt x="2691" y="47"/>
                    <a:pt x="2524" y="80"/>
                    <a:pt x="2373" y="147"/>
                  </a:cubicBezTo>
                  <a:cubicBezTo>
                    <a:pt x="1856" y="348"/>
                    <a:pt x="1404" y="682"/>
                    <a:pt x="1054" y="1099"/>
                  </a:cubicBezTo>
                  <a:cubicBezTo>
                    <a:pt x="870" y="1333"/>
                    <a:pt x="686" y="1567"/>
                    <a:pt x="536" y="1818"/>
                  </a:cubicBezTo>
                  <a:cubicBezTo>
                    <a:pt x="402" y="2018"/>
                    <a:pt x="285" y="2252"/>
                    <a:pt x="201" y="2470"/>
                  </a:cubicBezTo>
                  <a:cubicBezTo>
                    <a:pt x="118" y="2687"/>
                    <a:pt x="51" y="2904"/>
                    <a:pt x="1" y="3121"/>
                  </a:cubicBezTo>
                  <a:cubicBezTo>
                    <a:pt x="118" y="2921"/>
                    <a:pt x="201" y="2720"/>
                    <a:pt x="268" y="2503"/>
                  </a:cubicBezTo>
                  <a:cubicBezTo>
                    <a:pt x="368" y="2286"/>
                    <a:pt x="485" y="2069"/>
                    <a:pt x="619" y="1885"/>
                  </a:cubicBezTo>
                  <a:cubicBezTo>
                    <a:pt x="786" y="1634"/>
                    <a:pt x="953" y="1400"/>
                    <a:pt x="1137" y="1166"/>
                  </a:cubicBezTo>
                  <a:cubicBezTo>
                    <a:pt x="1488" y="765"/>
                    <a:pt x="1922" y="431"/>
                    <a:pt x="2407" y="214"/>
                  </a:cubicBezTo>
                  <a:cubicBezTo>
                    <a:pt x="2774" y="47"/>
                    <a:pt x="3042" y="30"/>
                    <a:pt x="3025" y="13"/>
                  </a:cubicBezTo>
                  <a:cubicBezTo>
                    <a:pt x="3000" y="5"/>
                    <a:pt x="2971" y="1"/>
                    <a:pt x="29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123;p34"/>
            <p:cNvSpPr/>
            <p:nvPr/>
          </p:nvSpPr>
          <p:spPr>
            <a:xfrm>
              <a:off x="4549275" y="2720035"/>
              <a:ext cx="31633" cy="275277"/>
            </a:xfrm>
            <a:custGeom>
              <a:avLst/>
              <a:gdLst/>
              <a:ahLst/>
              <a:cxnLst/>
              <a:rect l="l" t="t" r="r" b="b"/>
              <a:pathLst>
                <a:path w="987" h="8589" extrusionOk="0">
                  <a:moveTo>
                    <a:pt x="969" y="0"/>
                  </a:moveTo>
                  <a:cubicBezTo>
                    <a:pt x="936" y="117"/>
                    <a:pt x="919" y="234"/>
                    <a:pt x="919" y="351"/>
                  </a:cubicBezTo>
                  <a:cubicBezTo>
                    <a:pt x="903" y="585"/>
                    <a:pt x="869" y="886"/>
                    <a:pt x="819" y="1270"/>
                  </a:cubicBezTo>
                  <a:cubicBezTo>
                    <a:pt x="736" y="2056"/>
                    <a:pt x="635" y="3125"/>
                    <a:pt x="518" y="4295"/>
                  </a:cubicBezTo>
                  <a:cubicBezTo>
                    <a:pt x="385" y="5481"/>
                    <a:pt x="251" y="6550"/>
                    <a:pt x="151" y="7319"/>
                  </a:cubicBezTo>
                  <a:cubicBezTo>
                    <a:pt x="101" y="7703"/>
                    <a:pt x="67" y="8004"/>
                    <a:pt x="34" y="8238"/>
                  </a:cubicBezTo>
                  <a:cubicBezTo>
                    <a:pt x="0" y="8355"/>
                    <a:pt x="0" y="8472"/>
                    <a:pt x="0" y="8589"/>
                  </a:cubicBezTo>
                  <a:cubicBezTo>
                    <a:pt x="34" y="8472"/>
                    <a:pt x="50" y="8355"/>
                    <a:pt x="67" y="8254"/>
                  </a:cubicBezTo>
                  <a:cubicBezTo>
                    <a:pt x="117" y="8037"/>
                    <a:pt x="167" y="7720"/>
                    <a:pt x="234" y="7336"/>
                  </a:cubicBezTo>
                  <a:cubicBezTo>
                    <a:pt x="351" y="6567"/>
                    <a:pt x="502" y="5498"/>
                    <a:pt x="635" y="4311"/>
                  </a:cubicBezTo>
                  <a:cubicBezTo>
                    <a:pt x="752" y="3125"/>
                    <a:pt x="852" y="2056"/>
                    <a:pt x="903" y="1270"/>
                  </a:cubicBezTo>
                  <a:cubicBezTo>
                    <a:pt x="936" y="886"/>
                    <a:pt x="953" y="569"/>
                    <a:pt x="969" y="351"/>
                  </a:cubicBezTo>
                  <a:cubicBezTo>
                    <a:pt x="969" y="234"/>
                    <a:pt x="986" y="117"/>
                    <a:pt x="9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124;p34"/>
            <p:cNvSpPr/>
            <p:nvPr/>
          </p:nvSpPr>
          <p:spPr>
            <a:xfrm>
              <a:off x="4444312" y="2818589"/>
              <a:ext cx="106598" cy="96951"/>
            </a:xfrm>
            <a:custGeom>
              <a:avLst/>
              <a:gdLst/>
              <a:ahLst/>
              <a:cxnLst/>
              <a:rect l="l" t="t" r="r" b="b"/>
              <a:pathLst>
                <a:path w="3326" h="3025" extrusionOk="0">
                  <a:moveTo>
                    <a:pt x="605" y="0"/>
                  </a:moveTo>
                  <a:cubicBezTo>
                    <a:pt x="468" y="0"/>
                    <a:pt x="338" y="37"/>
                    <a:pt x="234" y="134"/>
                  </a:cubicBezTo>
                  <a:cubicBezTo>
                    <a:pt x="0" y="351"/>
                    <a:pt x="67" y="735"/>
                    <a:pt x="184" y="1019"/>
                  </a:cubicBezTo>
                  <a:cubicBezTo>
                    <a:pt x="713" y="2243"/>
                    <a:pt x="1930" y="3024"/>
                    <a:pt x="3250" y="3024"/>
                  </a:cubicBezTo>
                  <a:cubicBezTo>
                    <a:pt x="3264" y="3024"/>
                    <a:pt x="3278" y="3024"/>
                    <a:pt x="3292" y="3024"/>
                  </a:cubicBezTo>
                  <a:lnTo>
                    <a:pt x="3325" y="2941"/>
                  </a:lnTo>
                  <a:cubicBezTo>
                    <a:pt x="3075" y="1704"/>
                    <a:pt x="2273" y="668"/>
                    <a:pt x="1120" y="134"/>
                  </a:cubicBezTo>
                  <a:cubicBezTo>
                    <a:pt x="962" y="59"/>
                    <a:pt x="777" y="0"/>
                    <a:pt x="605"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125;p34"/>
            <p:cNvSpPr/>
            <p:nvPr/>
          </p:nvSpPr>
          <p:spPr>
            <a:xfrm>
              <a:off x="4487163" y="2851248"/>
              <a:ext cx="70157" cy="117303"/>
            </a:xfrm>
            <a:custGeom>
              <a:avLst/>
              <a:gdLst/>
              <a:ahLst/>
              <a:cxnLst/>
              <a:rect l="l" t="t" r="r" b="b"/>
              <a:pathLst>
                <a:path w="2189" h="3660" extrusionOk="0">
                  <a:moveTo>
                    <a:pt x="0" y="0"/>
                  </a:moveTo>
                  <a:lnTo>
                    <a:pt x="0" y="0"/>
                  </a:lnTo>
                  <a:cubicBezTo>
                    <a:pt x="167" y="150"/>
                    <a:pt x="351" y="284"/>
                    <a:pt x="535" y="418"/>
                  </a:cubicBezTo>
                  <a:cubicBezTo>
                    <a:pt x="953" y="719"/>
                    <a:pt x="1320" y="1103"/>
                    <a:pt x="1621" y="1537"/>
                  </a:cubicBezTo>
                  <a:cubicBezTo>
                    <a:pt x="1788" y="1771"/>
                    <a:pt x="1905" y="2039"/>
                    <a:pt x="1988" y="2306"/>
                  </a:cubicBezTo>
                  <a:cubicBezTo>
                    <a:pt x="2055" y="2540"/>
                    <a:pt x="2089" y="2774"/>
                    <a:pt x="2089" y="3008"/>
                  </a:cubicBezTo>
                  <a:cubicBezTo>
                    <a:pt x="2089" y="3409"/>
                    <a:pt x="2039" y="3659"/>
                    <a:pt x="2055" y="3659"/>
                  </a:cubicBezTo>
                  <a:cubicBezTo>
                    <a:pt x="2089" y="3609"/>
                    <a:pt x="2105" y="3559"/>
                    <a:pt x="2105" y="3492"/>
                  </a:cubicBezTo>
                  <a:cubicBezTo>
                    <a:pt x="2189" y="3091"/>
                    <a:pt x="2189" y="2673"/>
                    <a:pt x="2089" y="2289"/>
                  </a:cubicBezTo>
                  <a:cubicBezTo>
                    <a:pt x="2005" y="1988"/>
                    <a:pt x="1888" y="1721"/>
                    <a:pt x="1721" y="1470"/>
                  </a:cubicBezTo>
                  <a:cubicBezTo>
                    <a:pt x="1420" y="1036"/>
                    <a:pt x="1019" y="652"/>
                    <a:pt x="585" y="351"/>
                  </a:cubicBezTo>
                  <a:cubicBezTo>
                    <a:pt x="401" y="234"/>
                    <a:pt x="267" y="134"/>
                    <a:pt x="167" y="84"/>
                  </a:cubicBezTo>
                  <a:cubicBezTo>
                    <a:pt x="117" y="50"/>
                    <a:pt x="67" y="1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126;p34"/>
            <p:cNvSpPr/>
            <p:nvPr/>
          </p:nvSpPr>
          <p:spPr>
            <a:xfrm>
              <a:off x="4426652" y="2977621"/>
              <a:ext cx="241529" cy="241529"/>
            </a:xfrm>
            <a:custGeom>
              <a:avLst/>
              <a:gdLst/>
              <a:ahLst/>
              <a:cxnLst/>
              <a:rect l="l" t="t" r="r" b="b"/>
              <a:pathLst>
                <a:path w="7536" h="7536" extrusionOk="0">
                  <a:moveTo>
                    <a:pt x="0" y="0"/>
                  </a:moveTo>
                  <a:lnTo>
                    <a:pt x="0" y="3776"/>
                  </a:lnTo>
                  <a:cubicBezTo>
                    <a:pt x="0" y="5848"/>
                    <a:pt x="1688" y="7536"/>
                    <a:pt x="3776" y="7536"/>
                  </a:cubicBezTo>
                  <a:cubicBezTo>
                    <a:pt x="5848" y="7536"/>
                    <a:pt x="7536" y="5848"/>
                    <a:pt x="7536" y="3776"/>
                  </a:cubicBezTo>
                  <a:lnTo>
                    <a:pt x="7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127;p34"/>
            <p:cNvSpPr/>
            <p:nvPr/>
          </p:nvSpPr>
          <p:spPr>
            <a:xfrm>
              <a:off x="4426652" y="3034926"/>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cubicBezTo>
                    <a:pt x="351" y="301"/>
                    <a:pt x="234" y="217"/>
                    <a:pt x="134" y="150"/>
                  </a:cubicBezTo>
                  <a:cubicBezTo>
                    <a:pt x="100" y="117"/>
                    <a:pt x="50" y="84"/>
                    <a:pt x="0" y="67"/>
                  </a:cubicBezTo>
                  <a:lnTo>
                    <a:pt x="0" y="67"/>
                  </a:lnTo>
                  <a:cubicBezTo>
                    <a:pt x="0" y="67"/>
                    <a:pt x="33" y="117"/>
                    <a:pt x="117" y="167"/>
                  </a:cubicBezTo>
                  <a:cubicBezTo>
                    <a:pt x="217" y="251"/>
                    <a:pt x="334" y="351"/>
                    <a:pt x="468" y="451"/>
                  </a:cubicBezTo>
                  <a:lnTo>
                    <a:pt x="1704" y="1437"/>
                  </a:ln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lnTo>
                    <a:pt x="7118" y="451"/>
                  </a:lnTo>
                  <a:cubicBezTo>
                    <a:pt x="7252" y="334"/>
                    <a:pt x="7352" y="251"/>
                    <a:pt x="7435" y="167"/>
                  </a:cubicBezTo>
                  <a:cubicBezTo>
                    <a:pt x="7502" y="117"/>
                    <a:pt x="7536" y="67"/>
                    <a:pt x="7536" y="67"/>
                  </a:cubicBezTo>
                  <a:lnTo>
                    <a:pt x="7536" y="67"/>
                  </a:lnTo>
                  <a:cubicBezTo>
                    <a:pt x="7486" y="84"/>
                    <a:pt x="7452" y="117"/>
                    <a:pt x="7419" y="150"/>
                  </a:cubicBezTo>
                  <a:lnTo>
                    <a:pt x="7084" y="401"/>
                  </a:lnTo>
                  <a:cubicBezTo>
                    <a:pt x="6790" y="647"/>
                    <a:pt x="6399" y="956"/>
                    <a:pt x="5944" y="1330"/>
                  </a:cubicBez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128;p34"/>
            <p:cNvSpPr/>
            <p:nvPr/>
          </p:nvSpPr>
          <p:spPr>
            <a:xfrm>
              <a:off x="4426652" y="3010825"/>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lnTo>
                    <a:pt x="134" y="151"/>
                  </a:lnTo>
                  <a:cubicBezTo>
                    <a:pt x="100" y="117"/>
                    <a:pt x="50" y="84"/>
                    <a:pt x="0" y="67"/>
                  </a:cubicBezTo>
                  <a:lnTo>
                    <a:pt x="0" y="67"/>
                  </a:lnTo>
                  <a:cubicBezTo>
                    <a:pt x="33" y="100"/>
                    <a:pt x="84" y="151"/>
                    <a:pt x="117" y="167"/>
                  </a:cubicBezTo>
                  <a:cubicBezTo>
                    <a:pt x="217" y="251"/>
                    <a:pt x="334" y="351"/>
                    <a:pt x="468" y="451"/>
                  </a:cubicBezTo>
                  <a:cubicBezTo>
                    <a:pt x="785" y="702"/>
                    <a:pt x="1203" y="1036"/>
                    <a:pt x="1704" y="1437"/>
                  </a:cubicBez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cubicBezTo>
                    <a:pt x="6450" y="1036"/>
                    <a:pt x="6834" y="702"/>
                    <a:pt x="7118" y="451"/>
                  </a:cubicBezTo>
                  <a:lnTo>
                    <a:pt x="7435" y="167"/>
                  </a:lnTo>
                  <a:cubicBezTo>
                    <a:pt x="7502" y="100"/>
                    <a:pt x="7536" y="67"/>
                    <a:pt x="7536" y="67"/>
                  </a:cubicBezTo>
                  <a:lnTo>
                    <a:pt x="7536" y="67"/>
                  </a:lnTo>
                  <a:cubicBezTo>
                    <a:pt x="7486" y="84"/>
                    <a:pt x="7452" y="117"/>
                    <a:pt x="7419" y="151"/>
                  </a:cubicBezTo>
                  <a:lnTo>
                    <a:pt x="7084" y="401"/>
                  </a:lnTo>
                  <a:lnTo>
                    <a:pt x="5944" y="1330"/>
                  </a:ln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129;p34"/>
            <p:cNvSpPr/>
            <p:nvPr/>
          </p:nvSpPr>
          <p:spPr>
            <a:xfrm>
              <a:off x="4426652" y="3059541"/>
              <a:ext cx="241529" cy="46633"/>
            </a:xfrm>
            <a:custGeom>
              <a:avLst/>
              <a:gdLst/>
              <a:ahLst/>
              <a:cxnLst/>
              <a:rect l="l" t="t" r="r" b="b"/>
              <a:pathLst>
                <a:path w="7536" h="1455" extrusionOk="0">
                  <a:moveTo>
                    <a:pt x="3759" y="1"/>
                  </a:moveTo>
                  <a:lnTo>
                    <a:pt x="3743" y="17"/>
                  </a:lnTo>
                  <a:lnTo>
                    <a:pt x="1736" y="1328"/>
                  </a:lnTo>
                  <a:lnTo>
                    <a:pt x="1736" y="1328"/>
                  </a:lnTo>
                  <a:lnTo>
                    <a:pt x="501" y="402"/>
                  </a:lnTo>
                  <a:cubicBezTo>
                    <a:pt x="351" y="301"/>
                    <a:pt x="234" y="218"/>
                    <a:pt x="134" y="151"/>
                  </a:cubicBezTo>
                  <a:cubicBezTo>
                    <a:pt x="100" y="118"/>
                    <a:pt x="50" y="84"/>
                    <a:pt x="0" y="68"/>
                  </a:cubicBezTo>
                  <a:lnTo>
                    <a:pt x="0" y="68"/>
                  </a:lnTo>
                  <a:cubicBezTo>
                    <a:pt x="0" y="68"/>
                    <a:pt x="34" y="101"/>
                    <a:pt x="117" y="168"/>
                  </a:cubicBezTo>
                  <a:lnTo>
                    <a:pt x="468" y="452"/>
                  </a:lnTo>
                  <a:cubicBezTo>
                    <a:pt x="785" y="702"/>
                    <a:pt x="1203" y="1037"/>
                    <a:pt x="1704" y="1438"/>
                  </a:cubicBezTo>
                  <a:lnTo>
                    <a:pt x="1738" y="1454"/>
                  </a:lnTo>
                  <a:lnTo>
                    <a:pt x="1771" y="1438"/>
                  </a:lnTo>
                  <a:cubicBezTo>
                    <a:pt x="2348" y="1059"/>
                    <a:pt x="3038" y="615"/>
                    <a:pt x="3777" y="138"/>
                  </a:cubicBezTo>
                  <a:lnTo>
                    <a:pt x="3777" y="138"/>
                  </a:lnTo>
                  <a:cubicBezTo>
                    <a:pt x="4566" y="615"/>
                    <a:pt x="5306" y="1059"/>
                    <a:pt x="5932" y="1438"/>
                  </a:cubicBezTo>
                  <a:lnTo>
                    <a:pt x="5965" y="1454"/>
                  </a:lnTo>
                  <a:lnTo>
                    <a:pt x="5982" y="1421"/>
                  </a:lnTo>
                  <a:lnTo>
                    <a:pt x="7118" y="452"/>
                  </a:lnTo>
                  <a:cubicBezTo>
                    <a:pt x="7252" y="335"/>
                    <a:pt x="7352" y="251"/>
                    <a:pt x="7435" y="168"/>
                  </a:cubicBezTo>
                  <a:cubicBezTo>
                    <a:pt x="7502" y="101"/>
                    <a:pt x="7536" y="68"/>
                    <a:pt x="7536" y="68"/>
                  </a:cubicBezTo>
                  <a:lnTo>
                    <a:pt x="7536" y="68"/>
                  </a:lnTo>
                  <a:cubicBezTo>
                    <a:pt x="7486" y="84"/>
                    <a:pt x="7452" y="118"/>
                    <a:pt x="7419" y="151"/>
                  </a:cubicBezTo>
                  <a:lnTo>
                    <a:pt x="7084" y="402"/>
                  </a:lnTo>
                  <a:lnTo>
                    <a:pt x="5944" y="1331"/>
                  </a:lnTo>
                  <a:lnTo>
                    <a:pt x="5944" y="1331"/>
                  </a:lnTo>
                  <a:lnTo>
                    <a:pt x="3810" y="17"/>
                  </a:lnTo>
                  <a:lnTo>
                    <a:pt x="3793" y="17"/>
                  </a:lnTo>
                  <a:lnTo>
                    <a:pt x="375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136;p34"/>
            <p:cNvSpPr/>
            <p:nvPr/>
          </p:nvSpPr>
          <p:spPr>
            <a:xfrm>
              <a:off x="6691305" y="2375177"/>
              <a:ext cx="517864" cy="314378"/>
            </a:xfrm>
            <a:custGeom>
              <a:avLst/>
              <a:gdLst/>
              <a:ahLst/>
              <a:cxnLst/>
              <a:rect l="l" t="t" r="r" b="b"/>
              <a:pathLst>
                <a:path w="16158" h="9809" extrusionOk="0">
                  <a:moveTo>
                    <a:pt x="435" y="0"/>
                  </a:moveTo>
                  <a:lnTo>
                    <a:pt x="1" y="936"/>
                  </a:lnTo>
                  <a:lnTo>
                    <a:pt x="15573" y="9808"/>
                  </a:lnTo>
                  <a:lnTo>
                    <a:pt x="16158" y="8689"/>
                  </a:lnTo>
                  <a:lnTo>
                    <a:pt x="435"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137;p34"/>
            <p:cNvSpPr/>
            <p:nvPr/>
          </p:nvSpPr>
          <p:spPr>
            <a:xfrm>
              <a:off x="6680600" y="2313064"/>
              <a:ext cx="36986" cy="43941"/>
            </a:xfrm>
            <a:custGeom>
              <a:avLst/>
              <a:gdLst/>
              <a:ahLst/>
              <a:cxnLst/>
              <a:rect l="l" t="t" r="r" b="b"/>
              <a:pathLst>
                <a:path w="1154" h="1371" extrusionOk="0">
                  <a:moveTo>
                    <a:pt x="719" y="0"/>
                  </a:moveTo>
                  <a:lnTo>
                    <a:pt x="0" y="1103"/>
                  </a:lnTo>
                  <a:lnTo>
                    <a:pt x="502" y="1370"/>
                  </a:lnTo>
                  <a:lnTo>
                    <a:pt x="1153" y="267"/>
                  </a:lnTo>
                  <a:lnTo>
                    <a:pt x="719"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138;p34"/>
            <p:cNvSpPr/>
            <p:nvPr/>
          </p:nvSpPr>
          <p:spPr>
            <a:xfrm>
              <a:off x="7053855" y="2609719"/>
              <a:ext cx="124258" cy="553760"/>
            </a:xfrm>
            <a:custGeom>
              <a:avLst/>
              <a:gdLst/>
              <a:ahLst/>
              <a:cxnLst/>
              <a:rect l="l" t="t" r="r" b="b"/>
              <a:pathLst>
                <a:path w="3877" h="17278" extrusionOk="0">
                  <a:moveTo>
                    <a:pt x="3058" y="1"/>
                  </a:moveTo>
                  <a:lnTo>
                    <a:pt x="0" y="17277"/>
                  </a:lnTo>
                  <a:lnTo>
                    <a:pt x="0" y="17277"/>
                  </a:lnTo>
                  <a:lnTo>
                    <a:pt x="1237" y="17260"/>
                  </a:lnTo>
                  <a:lnTo>
                    <a:pt x="3877" y="468"/>
                  </a:lnTo>
                  <a:lnTo>
                    <a:pt x="3058"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139;p34"/>
            <p:cNvSpPr/>
            <p:nvPr/>
          </p:nvSpPr>
          <p:spPr>
            <a:xfrm>
              <a:off x="6937641" y="3161075"/>
              <a:ext cx="268323" cy="58075"/>
            </a:xfrm>
            <a:custGeom>
              <a:avLst/>
              <a:gdLst/>
              <a:ahLst/>
              <a:cxnLst/>
              <a:rect l="l" t="t" r="r" b="b"/>
              <a:pathLst>
                <a:path w="8372" h="1812" extrusionOk="0">
                  <a:moveTo>
                    <a:pt x="4225" y="1"/>
                  </a:moveTo>
                  <a:cubicBezTo>
                    <a:pt x="1796" y="1"/>
                    <a:pt x="1" y="1812"/>
                    <a:pt x="1" y="1812"/>
                  </a:cubicBezTo>
                  <a:lnTo>
                    <a:pt x="8372" y="1795"/>
                  </a:lnTo>
                  <a:cubicBezTo>
                    <a:pt x="7369" y="709"/>
                    <a:pt x="5966" y="74"/>
                    <a:pt x="4478" y="7"/>
                  </a:cubicBezTo>
                  <a:cubicBezTo>
                    <a:pt x="4393" y="3"/>
                    <a:pt x="4309" y="1"/>
                    <a:pt x="4225"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140;p34"/>
            <p:cNvSpPr/>
            <p:nvPr/>
          </p:nvSpPr>
          <p:spPr>
            <a:xfrm>
              <a:off x="6481922" y="2321109"/>
              <a:ext cx="288130" cy="271496"/>
            </a:xfrm>
            <a:custGeom>
              <a:avLst/>
              <a:gdLst/>
              <a:ahLst/>
              <a:cxnLst/>
              <a:rect l="l" t="t" r="r" b="b"/>
              <a:pathLst>
                <a:path w="8990" h="8471" extrusionOk="0">
                  <a:moveTo>
                    <a:pt x="4887" y="1"/>
                  </a:moveTo>
                  <a:cubicBezTo>
                    <a:pt x="3657" y="1"/>
                    <a:pt x="2458" y="632"/>
                    <a:pt x="1788" y="1771"/>
                  </a:cubicBezTo>
                  <a:lnTo>
                    <a:pt x="1" y="4879"/>
                  </a:lnTo>
                  <a:lnTo>
                    <a:pt x="6216" y="8471"/>
                  </a:lnTo>
                  <a:lnTo>
                    <a:pt x="8021" y="5363"/>
                  </a:lnTo>
                  <a:cubicBezTo>
                    <a:pt x="8990" y="3642"/>
                    <a:pt x="8388" y="1470"/>
                    <a:pt x="6684" y="484"/>
                  </a:cubicBezTo>
                  <a:cubicBezTo>
                    <a:pt x="6118" y="157"/>
                    <a:pt x="5499" y="1"/>
                    <a:pt x="488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TextBox 437"/>
          <p:cNvSpPr txBox="1"/>
          <p:nvPr/>
        </p:nvSpPr>
        <p:spPr>
          <a:xfrm>
            <a:off x="127730" y="3220689"/>
            <a:ext cx="2538589" cy="2031325"/>
          </a:xfrm>
          <a:prstGeom prst="rect">
            <a:avLst/>
          </a:prstGeom>
          <a:noFill/>
        </p:spPr>
        <p:txBody>
          <a:bodyPr wrap="square" rtlCol="0">
            <a:spAutoFit/>
          </a:bodyPr>
          <a:lstStyle/>
          <a:p>
            <a:pPr algn="ctr"/>
            <a:r>
              <a:rPr lang="he-IL" b="1" dirty="0" smtClean="0">
                <a:solidFill>
                  <a:srgbClr val="002060"/>
                </a:solidFill>
                <a:latin typeface="Assistant" panose="00000500000000000000" pitchFamily="2" charset="-79"/>
                <a:cs typeface="Assistant" panose="00000500000000000000" pitchFamily="2" charset="-79"/>
              </a:rPr>
              <a:t>פרוייקטים מעשיים</a:t>
            </a:r>
          </a:p>
          <a:p>
            <a:pPr algn="ctr"/>
            <a:endParaRPr lang="he-IL" dirty="0" smtClean="0">
              <a:solidFill>
                <a:srgbClr val="002060"/>
              </a:solidFill>
              <a:latin typeface="Assistant" panose="00000500000000000000" pitchFamily="2" charset="-79"/>
              <a:cs typeface="Assistant" panose="00000500000000000000" pitchFamily="2" charset="-79"/>
            </a:endParaRPr>
          </a:p>
          <a:p>
            <a:pPr algn="ctr"/>
            <a:endParaRPr lang="he-IL" dirty="0" smtClean="0">
              <a:solidFill>
                <a:srgbClr val="002060"/>
              </a:solidFill>
              <a:latin typeface="Assistant" panose="00000500000000000000" pitchFamily="2" charset="-79"/>
              <a:cs typeface="Assistant" panose="00000500000000000000" pitchFamily="2" charset="-79"/>
            </a:endParaRPr>
          </a:p>
          <a:p>
            <a:pPr algn="ctr"/>
            <a:r>
              <a:rPr lang="he-IL" dirty="0" smtClean="0">
                <a:solidFill>
                  <a:srgbClr val="002060"/>
                </a:solidFill>
                <a:latin typeface="Assistant" panose="00000500000000000000" pitchFamily="2" charset="-79"/>
                <a:cs typeface="Assistant" panose="00000500000000000000" pitchFamily="2" charset="-79"/>
              </a:rPr>
              <a:t>יישום כלים מקצועיים </a:t>
            </a:r>
          </a:p>
          <a:p>
            <a:pPr algn="ctr"/>
            <a:r>
              <a:rPr lang="he-IL" dirty="0" smtClean="0">
                <a:solidFill>
                  <a:srgbClr val="002060"/>
                </a:solidFill>
                <a:latin typeface="Assistant" panose="00000500000000000000" pitchFamily="2" charset="-79"/>
                <a:cs typeface="Assistant" panose="00000500000000000000" pitchFamily="2" charset="-79"/>
              </a:rPr>
              <a:t>היכרות עם העבודה בצוות ובחברה</a:t>
            </a:r>
          </a:p>
          <a:p>
            <a:pPr algn="ctr"/>
            <a:r>
              <a:rPr lang="he-IL" dirty="0" smtClean="0">
                <a:solidFill>
                  <a:srgbClr val="002060"/>
                </a:solidFill>
                <a:latin typeface="Assistant" panose="00000500000000000000" pitchFamily="2" charset="-79"/>
                <a:cs typeface="Assistant" panose="00000500000000000000" pitchFamily="2" charset="-79"/>
              </a:rPr>
              <a:t>וצבירת ניסיון לפני תעסוקה</a:t>
            </a:r>
            <a:endParaRPr lang="en-US" dirty="0">
              <a:solidFill>
                <a:srgbClr val="002060"/>
              </a:solidFill>
              <a:latin typeface="Assistant" panose="00000500000000000000" pitchFamily="2" charset="-79"/>
              <a:cs typeface="Assistant" panose="00000500000000000000" pitchFamily="2" charset="-79"/>
            </a:endParaRPr>
          </a:p>
        </p:txBody>
      </p:sp>
      <p:sp>
        <p:nvSpPr>
          <p:cNvPr id="439" name="TextBox 438"/>
          <p:cNvSpPr txBox="1"/>
          <p:nvPr/>
        </p:nvSpPr>
        <p:spPr>
          <a:xfrm>
            <a:off x="5163722" y="3220689"/>
            <a:ext cx="2327209" cy="2031325"/>
          </a:xfrm>
          <a:prstGeom prst="rect">
            <a:avLst/>
          </a:prstGeom>
          <a:noFill/>
        </p:spPr>
        <p:txBody>
          <a:bodyPr wrap="square" rtlCol="0">
            <a:spAutoFit/>
          </a:bodyPr>
          <a:lstStyle/>
          <a:p>
            <a:pPr algn="ctr"/>
            <a:r>
              <a:rPr lang="he-IL" b="1" dirty="0" smtClean="0">
                <a:solidFill>
                  <a:srgbClr val="002060"/>
                </a:solidFill>
                <a:latin typeface="Assistant" panose="00000500000000000000" pitchFamily="2" charset="-79"/>
                <a:cs typeface="Assistant" panose="00000500000000000000" pitchFamily="2" charset="-79"/>
              </a:rPr>
              <a:t>סדנאות וסימולציות לראיונות</a:t>
            </a:r>
          </a:p>
          <a:p>
            <a:pPr algn="ctr"/>
            <a:endParaRPr lang="he-IL" dirty="0" smtClean="0">
              <a:solidFill>
                <a:srgbClr val="002060"/>
              </a:solidFill>
              <a:latin typeface="Assistant" panose="00000500000000000000" pitchFamily="2" charset="-79"/>
              <a:cs typeface="Assistant" panose="00000500000000000000" pitchFamily="2" charset="-79"/>
            </a:endParaRPr>
          </a:p>
          <a:p>
            <a:pPr algn="ctr" rtl="1"/>
            <a:r>
              <a:rPr lang="he-IL" dirty="0" smtClean="0">
                <a:solidFill>
                  <a:srgbClr val="002060"/>
                </a:solidFill>
                <a:latin typeface="Assistant" panose="00000500000000000000" pitchFamily="2" charset="-79"/>
                <a:cs typeface="Assistant" panose="00000500000000000000" pitchFamily="2" charset="-79"/>
              </a:rPr>
              <a:t>סדנאות, הרצאות וסימולציות</a:t>
            </a:r>
            <a:r>
              <a:rPr lang="en-US" dirty="0" smtClean="0">
                <a:solidFill>
                  <a:srgbClr val="002060"/>
                </a:solidFill>
                <a:latin typeface="Assistant" panose="00000500000000000000" pitchFamily="2" charset="-79"/>
                <a:cs typeface="Assistant" panose="00000500000000000000" pitchFamily="2" charset="-79"/>
              </a:rPr>
              <a:t> </a:t>
            </a:r>
            <a:r>
              <a:rPr lang="he-IL" dirty="0">
                <a:solidFill>
                  <a:srgbClr val="002060"/>
                </a:solidFill>
                <a:latin typeface="Assistant" panose="00000500000000000000" pitchFamily="2" charset="-79"/>
                <a:cs typeface="Assistant" panose="00000500000000000000" pitchFamily="2" charset="-79"/>
              </a:rPr>
              <a:t> </a:t>
            </a:r>
            <a:r>
              <a:rPr lang="he-IL" dirty="0" smtClean="0">
                <a:solidFill>
                  <a:srgbClr val="002060"/>
                </a:solidFill>
                <a:latin typeface="Assistant" panose="00000500000000000000" pitchFamily="2" charset="-79"/>
                <a:cs typeface="Assistant" panose="00000500000000000000" pitchFamily="2" charset="-79"/>
              </a:rPr>
              <a:t>לראיונות –</a:t>
            </a:r>
            <a:endParaRPr lang="en-US" dirty="0" smtClean="0">
              <a:solidFill>
                <a:srgbClr val="002060"/>
              </a:solidFill>
              <a:latin typeface="Assistant" panose="00000500000000000000" pitchFamily="2" charset="-79"/>
              <a:cs typeface="Assistant" panose="00000500000000000000" pitchFamily="2" charset="-79"/>
            </a:endParaRPr>
          </a:p>
          <a:p>
            <a:pPr algn="ctr"/>
            <a:r>
              <a:rPr lang="he-IL" dirty="0" smtClean="0">
                <a:solidFill>
                  <a:srgbClr val="002060"/>
                </a:solidFill>
                <a:latin typeface="Assistant" panose="00000500000000000000" pitchFamily="2" charset="-79"/>
                <a:cs typeface="Assistant" panose="00000500000000000000" pitchFamily="2" charset="-79"/>
              </a:rPr>
              <a:t>אישי/קבוצתי</a:t>
            </a:r>
          </a:p>
          <a:p>
            <a:pPr algn="ctr"/>
            <a:r>
              <a:rPr lang="en-US" dirty="0" smtClean="0">
                <a:solidFill>
                  <a:srgbClr val="002060"/>
                </a:solidFill>
                <a:latin typeface="Assistant" panose="00000500000000000000" pitchFamily="2" charset="-79"/>
                <a:cs typeface="Assistant" panose="00000500000000000000" pitchFamily="2" charset="-79"/>
              </a:rPr>
              <a:t>HR</a:t>
            </a:r>
            <a:r>
              <a:rPr lang="he-IL" dirty="0" smtClean="0">
                <a:solidFill>
                  <a:srgbClr val="002060"/>
                </a:solidFill>
                <a:latin typeface="Assistant" panose="00000500000000000000" pitchFamily="2" charset="-79"/>
                <a:cs typeface="Assistant" panose="00000500000000000000" pitchFamily="2" charset="-79"/>
              </a:rPr>
              <a:t>טכני/</a:t>
            </a:r>
          </a:p>
        </p:txBody>
      </p:sp>
      <p:sp>
        <p:nvSpPr>
          <p:cNvPr id="440" name="TextBox 439"/>
          <p:cNvSpPr txBox="1"/>
          <p:nvPr/>
        </p:nvSpPr>
        <p:spPr>
          <a:xfrm>
            <a:off x="7486521" y="3220689"/>
            <a:ext cx="2225042" cy="2308324"/>
          </a:xfrm>
          <a:prstGeom prst="rect">
            <a:avLst/>
          </a:prstGeom>
          <a:noFill/>
        </p:spPr>
        <p:txBody>
          <a:bodyPr wrap="square" rtlCol="0">
            <a:spAutoFit/>
          </a:bodyPr>
          <a:lstStyle/>
          <a:p>
            <a:pPr algn="ctr"/>
            <a:r>
              <a:rPr lang="he-IL" b="1" dirty="0" smtClean="0">
                <a:solidFill>
                  <a:srgbClr val="002060"/>
                </a:solidFill>
                <a:latin typeface="Assistant" panose="00000500000000000000" pitchFamily="2" charset="-79"/>
                <a:cs typeface="Assistant" panose="00000500000000000000" pitchFamily="2" charset="-79"/>
              </a:rPr>
              <a:t>פיתוח אוטומציה</a:t>
            </a:r>
            <a:endParaRPr lang="he-IL" dirty="0" smtClean="0">
              <a:solidFill>
                <a:srgbClr val="002060"/>
              </a:solidFill>
              <a:latin typeface="Assistant" panose="00000500000000000000" pitchFamily="2" charset="-79"/>
              <a:cs typeface="Assistant" panose="00000500000000000000" pitchFamily="2" charset="-79"/>
            </a:endParaRPr>
          </a:p>
          <a:p>
            <a:pPr algn="ctr"/>
            <a:endParaRPr lang="he-IL" dirty="0" smtClean="0">
              <a:solidFill>
                <a:srgbClr val="002060"/>
              </a:solidFill>
              <a:latin typeface="Assistant" panose="00000500000000000000" pitchFamily="2" charset="-79"/>
              <a:cs typeface="Assistant" panose="00000500000000000000" pitchFamily="2" charset="-79"/>
            </a:endParaRPr>
          </a:p>
          <a:p>
            <a:pPr algn="ctr"/>
            <a:endParaRPr lang="he-IL" dirty="0">
              <a:solidFill>
                <a:srgbClr val="002060"/>
              </a:solidFill>
              <a:latin typeface="Assistant" panose="00000500000000000000" pitchFamily="2" charset="-79"/>
              <a:cs typeface="Assistant" panose="00000500000000000000" pitchFamily="2" charset="-79"/>
            </a:endParaRPr>
          </a:p>
          <a:p>
            <a:pPr algn="ctr" rtl="1"/>
            <a:r>
              <a:rPr lang="he-IL" dirty="0" smtClean="0">
                <a:solidFill>
                  <a:srgbClr val="002060"/>
                </a:solidFill>
                <a:latin typeface="Assistant" panose="00000500000000000000" pitchFamily="2" charset="-79"/>
                <a:cs typeface="Assistant" panose="00000500000000000000" pitchFamily="2" charset="-79"/>
              </a:rPr>
              <a:t>יצירת מוצרים לתהליכי גיוס והכשרה אוטומטי לטובת </a:t>
            </a:r>
            <a:r>
              <a:rPr lang="en-US" dirty="0" smtClean="0">
                <a:solidFill>
                  <a:srgbClr val="002060"/>
                </a:solidFill>
                <a:latin typeface="Assistant" panose="00000500000000000000" pitchFamily="2" charset="-79"/>
                <a:cs typeface="Assistant" panose="00000500000000000000" pitchFamily="2" charset="-79"/>
              </a:rPr>
              <a:t>SCALE</a:t>
            </a:r>
            <a:r>
              <a:rPr lang="he-IL" dirty="0" smtClean="0">
                <a:solidFill>
                  <a:srgbClr val="002060"/>
                </a:solidFill>
                <a:latin typeface="Assistant" panose="00000500000000000000" pitchFamily="2" charset="-79"/>
                <a:cs typeface="Assistant" panose="00000500000000000000" pitchFamily="2" charset="-79"/>
              </a:rPr>
              <a:t> של התכנית</a:t>
            </a:r>
            <a:endParaRPr lang="en-US" dirty="0">
              <a:solidFill>
                <a:srgbClr val="002060"/>
              </a:solidFill>
              <a:latin typeface="Assistant" panose="00000500000000000000" pitchFamily="2" charset="-79"/>
              <a:cs typeface="Assistant" panose="00000500000000000000" pitchFamily="2" charset="-79"/>
            </a:endParaRPr>
          </a:p>
          <a:p>
            <a:pPr algn="ctr"/>
            <a:endParaRPr lang="en-US" dirty="0">
              <a:solidFill>
                <a:srgbClr val="002060"/>
              </a:solidFill>
              <a:latin typeface="Assistant" panose="00000500000000000000" pitchFamily="2" charset="-79"/>
              <a:cs typeface="Assistant" panose="00000500000000000000" pitchFamily="2" charset="-79"/>
            </a:endParaRPr>
          </a:p>
        </p:txBody>
      </p:sp>
      <p:sp>
        <p:nvSpPr>
          <p:cNvPr id="441" name="TextBox 440"/>
          <p:cNvSpPr txBox="1"/>
          <p:nvPr/>
        </p:nvSpPr>
        <p:spPr>
          <a:xfrm>
            <a:off x="9786314" y="3206778"/>
            <a:ext cx="2162470" cy="1754326"/>
          </a:xfrm>
          <a:prstGeom prst="rect">
            <a:avLst/>
          </a:prstGeom>
          <a:noFill/>
        </p:spPr>
        <p:txBody>
          <a:bodyPr wrap="square" rtlCol="0">
            <a:spAutoFit/>
          </a:bodyPr>
          <a:lstStyle/>
          <a:p>
            <a:pPr algn="ctr"/>
            <a:r>
              <a:rPr lang="he-IL" b="1" dirty="0" smtClean="0">
                <a:solidFill>
                  <a:srgbClr val="002060"/>
                </a:solidFill>
                <a:latin typeface="Assistant" panose="00000500000000000000" pitchFamily="2" charset="-79"/>
                <a:cs typeface="Assistant" panose="00000500000000000000" pitchFamily="2" charset="-79"/>
              </a:rPr>
              <a:t>סילבוס ותכנים</a:t>
            </a:r>
          </a:p>
          <a:p>
            <a:pPr algn="ctr"/>
            <a:endParaRPr lang="he-IL" dirty="0" smtClean="0">
              <a:solidFill>
                <a:srgbClr val="002060"/>
              </a:solidFill>
              <a:latin typeface="Assistant" panose="00000500000000000000" pitchFamily="2" charset="-79"/>
              <a:cs typeface="Assistant" panose="00000500000000000000" pitchFamily="2" charset="-79"/>
            </a:endParaRPr>
          </a:p>
          <a:p>
            <a:pPr algn="ctr"/>
            <a:endParaRPr lang="he-IL" dirty="0" smtClean="0">
              <a:solidFill>
                <a:srgbClr val="002060"/>
              </a:solidFill>
              <a:latin typeface="Assistant" panose="00000500000000000000" pitchFamily="2" charset="-79"/>
              <a:cs typeface="Assistant" panose="00000500000000000000" pitchFamily="2" charset="-79"/>
            </a:endParaRPr>
          </a:p>
          <a:p>
            <a:pPr algn="ctr"/>
            <a:r>
              <a:rPr lang="he-IL" dirty="0" smtClean="0">
                <a:solidFill>
                  <a:srgbClr val="002060"/>
                </a:solidFill>
                <a:latin typeface="Assistant" panose="00000500000000000000" pitchFamily="2" charset="-79"/>
                <a:cs typeface="Assistant" panose="00000500000000000000" pitchFamily="2" charset="-79"/>
              </a:rPr>
              <a:t>תיקוף התכנים, התרגילים, והסילבוסים באופן שוטף </a:t>
            </a:r>
          </a:p>
        </p:txBody>
      </p:sp>
      <p:grpSp>
        <p:nvGrpSpPr>
          <p:cNvPr id="442" name="Google Shape;3312;p59"/>
          <p:cNvGrpSpPr/>
          <p:nvPr/>
        </p:nvGrpSpPr>
        <p:grpSpPr>
          <a:xfrm flipH="1">
            <a:off x="10417176" y="2022573"/>
            <a:ext cx="934114" cy="1149947"/>
            <a:chOff x="4087120" y="2021335"/>
            <a:chExt cx="2123889" cy="2650246"/>
          </a:xfrm>
        </p:grpSpPr>
        <p:sp>
          <p:nvSpPr>
            <p:cNvPr id="443" name="Google Shape;3313;p59"/>
            <p:cNvSpPr/>
            <p:nvPr/>
          </p:nvSpPr>
          <p:spPr>
            <a:xfrm>
              <a:off x="4956252" y="2031815"/>
              <a:ext cx="234061" cy="457321"/>
            </a:xfrm>
            <a:custGeom>
              <a:avLst/>
              <a:gdLst/>
              <a:ahLst/>
              <a:cxnLst/>
              <a:rect l="l" t="t" r="r" b="b"/>
              <a:pathLst>
                <a:path w="7303" h="14269" extrusionOk="0">
                  <a:moveTo>
                    <a:pt x="4184" y="1"/>
                  </a:moveTo>
                  <a:cubicBezTo>
                    <a:pt x="2817" y="1"/>
                    <a:pt x="1458" y="410"/>
                    <a:pt x="302" y="1213"/>
                  </a:cubicBezTo>
                  <a:lnTo>
                    <a:pt x="1" y="1413"/>
                  </a:lnTo>
                  <a:lnTo>
                    <a:pt x="235" y="11940"/>
                  </a:lnTo>
                  <a:cubicBezTo>
                    <a:pt x="252" y="13176"/>
                    <a:pt x="1237" y="14195"/>
                    <a:pt x="2474" y="14262"/>
                  </a:cubicBezTo>
                  <a:cubicBezTo>
                    <a:pt x="2534" y="14267"/>
                    <a:pt x="2593" y="14269"/>
                    <a:pt x="2652" y="14269"/>
                  </a:cubicBezTo>
                  <a:cubicBezTo>
                    <a:pt x="3927" y="14269"/>
                    <a:pt x="4982" y="13249"/>
                    <a:pt x="5014" y="11940"/>
                  </a:cubicBezTo>
                  <a:cubicBezTo>
                    <a:pt x="5047" y="10636"/>
                    <a:pt x="5080" y="9316"/>
                    <a:pt x="5080" y="9316"/>
                  </a:cubicBezTo>
                  <a:cubicBezTo>
                    <a:pt x="5080" y="9316"/>
                    <a:pt x="7052" y="9116"/>
                    <a:pt x="7169" y="7161"/>
                  </a:cubicBezTo>
                  <a:cubicBezTo>
                    <a:pt x="7303" y="5206"/>
                    <a:pt x="7186" y="695"/>
                    <a:pt x="7186" y="695"/>
                  </a:cubicBezTo>
                  <a:cubicBezTo>
                    <a:pt x="6235" y="230"/>
                    <a:pt x="5207" y="1"/>
                    <a:pt x="4184" y="1"/>
                  </a:cubicBezTo>
                  <a:close/>
                </a:path>
              </a:pathLst>
            </a:custGeom>
            <a:solidFill>
              <a:srgbClr val="B78876"/>
            </a:solidFill>
            <a:ln>
              <a:noFill/>
            </a:ln>
          </p:spPr>
          <p:txBody>
            <a:bodyPr spcFirstLastPara="1" wrap="square" lIns="91425" tIns="91425" rIns="91425" bIns="91425" anchor="ctr" anchorCtr="0">
              <a:noAutofit/>
            </a:bodyPr>
            <a:lstStyle/>
            <a:p>
              <a:pPr algn="l" rtl="0"/>
              <a:endParaRPr sz="1800"/>
            </a:p>
          </p:txBody>
        </p:sp>
        <p:sp>
          <p:nvSpPr>
            <p:cNvPr id="444" name="Google Shape;3314;p59"/>
            <p:cNvSpPr/>
            <p:nvPr/>
          </p:nvSpPr>
          <p:spPr>
            <a:xfrm>
              <a:off x="5152270" y="2148862"/>
              <a:ext cx="24134" cy="18365"/>
            </a:xfrm>
            <a:custGeom>
              <a:avLst/>
              <a:gdLst/>
              <a:ahLst/>
              <a:cxnLst/>
              <a:rect l="l" t="t" r="r" b="b"/>
              <a:pathLst>
                <a:path w="753" h="573" extrusionOk="0">
                  <a:moveTo>
                    <a:pt x="368" y="0"/>
                  </a:moveTo>
                  <a:cubicBezTo>
                    <a:pt x="117" y="0"/>
                    <a:pt x="0" y="318"/>
                    <a:pt x="167" y="485"/>
                  </a:cubicBezTo>
                  <a:cubicBezTo>
                    <a:pt x="226" y="543"/>
                    <a:pt x="301" y="572"/>
                    <a:pt x="374" y="572"/>
                  </a:cubicBezTo>
                  <a:cubicBezTo>
                    <a:pt x="447" y="572"/>
                    <a:pt x="518" y="543"/>
                    <a:pt x="568" y="485"/>
                  </a:cubicBezTo>
                  <a:cubicBezTo>
                    <a:pt x="752" y="318"/>
                    <a:pt x="635" y="0"/>
                    <a:pt x="36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45" name="Google Shape;3315;p59"/>
            <p:cNvSpPr/>
            <p:nvPr/>
          </p:nvSpPr>
          <p:spPr>
            <a:xfrm>
              <a:off x="5150122" y="2143990"/>
              <a:ext cx="32691" cy="9839"/>
            </a:xfrm>
            <a:custGeom>
              <a:avLst/>
              <a:gdLst/>
              <a:ahLst/>
              <a:cxnLst/>
              <a:rect l="l" t="t" r="r" b="b"/>
              <a:pathLst>
                <a:path w="1020" h="307" extrusionOk="0">
                  <a:moveTo>
                    <a:pt x="481" y="1"/>
                  </a:moveTo>
                  <a:cubicBezTo>
                    <a:pt x="357" y="1"/>
                    <a:pt x="230" y="34"/>
                    <a:pt x="117" y="102"/>
                  </a:cubicBezTo>
                  <a:cubicBezTo>
                    <a:pt x="34" y="169"/>
                    <a:pt x="0" y="219"/>
                    <a:pt x="17" y="236"/>
                  </a:cubicBezTo>
                  <a:cubicBezTo>
                    <a:pt x="19" y="240"/>
                    <a:pt x="23" y="241"/>
                    <a:pt x="30" y="241"/>
                  </a:cubicBezTo>
                  <a:cubicBezTo>
                    <a:pt x="74" y="241"/>
                    <a:pt x="221" y="164"/>
                    <a:pt x="426" y="164"/>
                  </a:cubicBezTo>
                  <a:cubicBezTo>
                    <a:pt x="456" y="164"/>
                    <a:pt x="486" y="165"/>
                    <a:pt x="518" y="169"/>
                  </a:cubicBezTo>
                  <a:cubicBezTo>
                    <a:pt x="761" y="169"/>
                    <a:pt x="935" y="307"/>
                    <a:pt x="990" y="307"/>
                  </a:cubicBezTo>
                  <a:cubicBezTo>
                    <a:pt x="996" y="307"/>
                    <a:pt x="1000" y="306"/>
                    <a:pt x="1003" y="303"/>
                  </a:cubicBezTo>
                  <a:cubicBezTo>
                    <a:pt x="1020" y="286"/>
                    <a:pt x="986" y="219"/>
                    <a:pt x="903" y="152"/>
                  </a:cubicBezTo>
                  <a:cubicBezTo>
                    <a:pt x="783" y="51"/>
                    <a:pt x="634" y="1"/>
                    <a:pt x="481"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46" name="Google Shape;3316;p59"/>
            <p:cNvSpPr/>
            <p:nvPr/>
          </p:nvSpPr>
          <p:spPr>
            <a:xfrm>
              <a:off x="5058812" y="2152195"/>
              <a:ext cx="23877" cy="18204"/>
            </a:xfrm>
            <a:custGeom>
              <a:avLst/>
              <a:gdLst/>
              <a:ahLst/>
              <a:cxnLst/>
              <a:rect l="l" t="t" r="r" b="b"/>
              <a:pathLst>
                <a:path w="745" h="568" extrusionOk="0">
                  <a:moveTo>
                    <a:pt x="368" y="0"/>
                  </a:moveTo>
                  <a:cubicBezTo>
                    <a:pt x="279" y="0"/>
                    <a:pt x="195" y="41"/>
                    <a:pt x="143" y="113"/>
                  </a:cubicBezTo>
                  <a:cubicBezTo>
                    <a:pt x="1" y="318"/>
                    <a:pt x="156" y="567"/>
                    <a:pt x="384" y="567"/>
                  </a:cubicBezTo>
                  <a:cubicBezTo>
                    <a:pt x="398" y="567"/>
                    <a:pt x="412" y="566"/>
                    <a:pt x="427" y="565"/>
                  </a:cubicBezTo>
                  <a:cubicBezTo>
                    <a:pt x="677" y="514"/>
                    <a:pt x="744" y="180"/>
                    <a:pt x="527" y="47"/>
                  </a:cubicBezTo>
                  <a:cubicBezTo>
                    <a:pt x="477" y="15"/>
                    <a:pt x="421" y="0"/>
                    <a:pt x="36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47" name="Google Shape;3317;p59"/>
            <p:cNvSpPr/>
            <p:nvPr/>
          </p:nvSpPr>
          <p:spPr>
            <a:xfrm>
              <a:off x="5055863" y="2146971"/>
              <a:ext cx="32691" cy="10096"/>
            </a:xfrm>
            <a:custGeom>
              <a:avLst/>
              <a:gdLst/>
              <a:ahLst/>
              <a:cxnLst/>
              <a:rect l="l" t="t" r="r" b="b"/>
              <a:pathLst>
                <a:path w="1020" h="315" extrusionOk="0">
                  <a:moveTo>
                    <a:pt x="474" y="1"/>
                  </a:moveTo>
                  <a:cubicBezTo>
                    <a:pt x="352" y="1"/>
                    <a:pt x="228" y="36"/>
                    <a:pt x="118" y="109"/>
                  </a:cubicBezTo>
                  <a:cubicBezTo>
                    <a:pt x="34" y="176"/>
                    <a:pt x="1" y="226"/>
                    <a:pt x="17" y="243"/>
                  </a:cubicBezTo>
                  <a:cubicBezTo>
                    <a:pt x="19" y="247"/>
                    <a:pt x="24" y="248"/>
                    <a:pt x="30" y="248"/>
                  </a:cubicBezTo>
                  <a:cubicBezTo>
                    <a:pt x="80" y="248"/>
                    <a:pt x="256" y="158"/>
                    <a:pt x="472" y="158"/>
                  </a:cubicBezTo>
                  <a:cubicBezTo>
                    <a:pt x="487" y="158"/>
                    <a:pt x="503" y="158"/>
                    <a:pt x="519" y="159"/>
                  </a:cubicBezTo>
                  <a:cubicBezTo>
                    <a:pt x="762" y="175"/>
                    <a:pt x="936" y="314"/>
                    <a:pt x="991" y="314"/>
                  </a:cubicBezTo>
                  <a:cubicBezTo>
                    <a:pt x="996" y="314"/>
                    <a:pt x="1000" y="313"/>
                    <a:pt x="1003" y="310"/>
                  </a:cubicBezTo>
                  <a:cubicBezTo>
                    <a:pt x="1020" y="293"/>
                    <a:pt x="987" y="226"/>
                    <a:pt x="903" y="159"/>
                  </a:cubicBezTo>
                  <a:cubicBezTo>
                    <a:pt x="782" y="57"/>
                    <a:pt x="629" y="1"/>
                    <a:pt x="474"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48" name="Google Shape;3318;p59"/>
            <p:cNvSpPr/>
            <p:nvPr/>
          </p:nvSpPr>
          <p:spPr>
            <a:xfrm>
              <a:off x="5116919" y="2148317"/>
              <a:ext cx="25736" cy="76599"/>
            </a:xfrm>
            <a:custGeom>
              <a:avLst/>
              <a:gdLst/>
              <a:ahLst/>
              <a:cxnLst/>
              <a:rect l="l" t="t" r="r" b="b"/>
              <a:pathLst>
                <a:path w="803" h="2390" extrusionOk="0">
                  <a:moveTo>
                    <a:pt x="35" y="0"/>
                  </a:moveTo>
                  <a:cubicBezTo>
                    <a:pt x="35" y="0"/>
                    <a:pt x="34" y="0"/>
                    <a:pt x="34" y="1"/>
                  </a:cubicBezTo>
                  <a:cubicBezTo>
                    <a:pt x="1" y="1"/>
                    <a:pt x="168" y="652"/>
                    <a:pt x="418" y="1454"/>
                  </a:cubicBezTo>
                  <a:cubicBezTo>
                    <a:pt x="485" y="1655"/>
                    <a:pt x="552" y="1838"/>
                    <a:pt x="619" y="2006"/>
                  </a:cubicBezTo>
                  <a:cubicBezTo>
                    <a:pt x="635" y="2072"/>
                    <a:pt x="652" y="2139"/>
                    <a:pt x="652" y="2223"/>
                  </a:cubicBezTo>
                  <a:cubicBezTo>
                    <a:pt x="652" y="2256"/>
                    <a:pt x="585" y="2273"/>
                    <a:pt x="519" y="2273"/>
                  </a:cubicBezTo>
                  <a:cubicBezTo>
                    <a:pt x="368" y="2273"/>
                    <a:pt x="218" y="2290"/>
                    <a:pt x="84" y="2340"/>
                  </a:cubicBezTo>
                  <a:cubicBezTo>
                    <a:pt x="218" y="2390"/>
                    <a:pt x="368" y="2390"/>
                    <a:pt x="519" y="2390"/>
                  </a:cubicBezTo>
                  <a:cubicBezTo>
                    <a:pt x="569" y="2390"/>
                    <a:pt x="602" y="2373"/>
                    <a:pt x="635" y="2373"/>
                  </a:cubicBezTo>
                  <a:cubicBezTo>
                    <a:pt x="702" y="2356"/>
                    <a:pt x="752" y="2323"/>
                    <a:pt x="769" y="2273"/>
                  </a:cubicBezTo>
                  <a:cubicBezTo>
                    <a:pt x="803" y="2173"/>
                    <a:pt x="786" y="2056"/>
                    <a:pt x="752" y="1972"/>
                  </a:cubicBezTo>
                  <a:cubicBezTo>
                    <a:pt x="686" y="1788"/>
                    <a:pt x="635" y="1605"/>
                    <a:pt x="569" y="1404"/>
                  </a:cubicBezTo>
                  <a:cubicBezTo>
                    <a:pt x="321" y="629"/>
                    <a:pt x="74" y="0"/>
                    <a:pt x="35"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49" name="Google Shape;3319;p59"/>
            <p:cNvSpPr/>
            <p:nvPr/>
          </p:nvSpPr>
          <p:spPr>
            <a:xfrm>
              <a:off x="5085317" y="2231326"/>
              <a:ext cx="47178" cy="24807"/>
            </a:xfrm>
            <a:custGeom>
              <a:avLst/>
              <a:gdLst/>
              <a:ahLst/>
              <a:cxnLst/>
              <a:rect l="l" t="t" r="r" b="b"/>
              <a:pathLst>
                <a:path w="1472" h="774" extrusionOk="0">
                  <a:moveTo>
                    <a:pt x="168" y="0"/>
                  </a:moveTo>
                  <a:cubicBezTo>
                    <a:pt x="168" y="0"/>
                    <a:pt x="1" y="468"/>
                    <a:pt x="586" y="719"/>
                  </a:cubicBezTo>
                  <a:cubicBezTo>
                    <a:pt x="674" y="756"/>
                    <a:pt x="767" y="774"/>
                    <a:pt x="859" y="774"/>
                  </a:cubicBezTo>
                  <a:cubicBezTo>
                    <a:pt x="1096" y="774"/>
                    <a:pt x="1327" y="656"/>
                    <a:pt x="1471" y="451"/>
                  </a:cubicBezTo>
                  <a:lnTo>
                    <a:pt x="168" y="0"/>
                  </a:ln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50" name="Google Shape;3320;p59"/>
            <p:cNvSpPr/>
            <p:nvPr/>
          </p:nvSpPr>
          <p:spPr>
            <a:xfrm>
              <a:off x="5038749" y="2302541"/>
              <a:ext cx="80349" cy="43524"/>
            </a:xfrm>
            <a:custGeom>
              <a:avLst/>
              <a:gdLst/>
              <a:ahLst/>
              <a:cxnLst/>
              <a:rect l="l" t="t" r="r" b="b"/>
              <a:pathLst>
                <a:path w="2507" h="1358" extrusionOk="0">
                  <a:moveTo>
                    <a:pt x="0" y="1"/>
                  </a:moveTo>
                  <a:cubicBezTo>
                    <a:pt x="0" y="1"/>
                    <a:pt x="505" y="1357"/>
                    <a:pt x="2327" y="1357"/>
                  </a:cubicBezTo>
                  <a:cubicBezTo>
                    <a:pt x="2380" y="1357"/>
                    <a:pt x="2434" y="1356"/>
                    <a:pt x="2490" y="1354"/>
                  </a:cubicBezTo>
                  <a:lnTo>
                    <a:pt x="2506" y="853"/>
                  </a:lnTo>
                  <a:cubicBezTo>
                    <a:pt x="1604" y="819"/>
                    <a:pt x="735" y="519"/>
                    <a:pt x="0" y="1"/>
                  </a:cubicBezTo>
                  <a:close/>
                </a:path>
              </a:pathLst>
            </a:custGeom>
            <a:solidFill>
              <a:srgbClr val="A36957"/>
            </a:solidFill>
            <a:ln>
              <a:noFill/>
            </a:ln>
          </p:spPr>
          <p:txBody>
            <a:bodyPr spcFirstLastPara="1" wrap="square" lIns="91425" tIns="91425" rIns="91425" bIns="91425" anchor="ctr" anchorCtr="0">
              <a:noAutofit/>
            </a:bodyPr>
            <a:lstStyle/>
            <a:p>
              <a:pPr algn="l" rtl="0"/>
              <a:endParaRPr sz="1800"/>
            </a:p>
          </p:txBody>
        </p:sp>
        <p:sp>
          <p:nvSpPr>
            <p:cNvPr id="451" name="Google Shape;3321;p59"/>
            <p:cNvSpPr/>
            <p:nvPr/>
          </p:nvSpPr>
          <p:spPr>
            <a:xfrm>
              <a:off x="4955194" y="2021335"/>
              <a:ext cx="231914" cy="175217"/>
            </a:xfrm>
            <a:custGeom>
              <a:avLst/>
              <a:gdLst/>
              <a:ahLst/>
              <a:cxnLst/>
              <a:rect l="l" t="t" r="r" b="b"/>
              <a:pathLst>
                <a:path w="7236" h="5467" extrusionOk="0">
                  <a:moveTo>
                    <a:pt x="3835" y="1"/>
                  </a:moveTo>
                  <a:cubicBezTo>
                    <a:pt x="3145" y="1"/>
                    <a:pt x="2453" y="80"/>
                    <a:pt x="1772" y="237"/>
                  </a:cubicBezTo>
                  <a:cubicBezTo>
                    <a:pt x="1772" y="237"/>
                    <a:pt x="101" y="855"/>
                    <a:pt x="34" y="1740"/>
                  </a:cubicBezTo>
                  <a:cubicBezTo>
                    <a:pt x="1" y="2475"/>
                    <a:pt x="17" y="3227"/>
                    <a:pt x="84" y="3946"/>
                  </a:cubicBezTo>
                  <a:lnTo>
                    <a:pt x="218" y="5466"/>
                  </a:lnTo>
                  <a:lnTo>
                    <a:pt x="836" y="5466"/>
                  </a:lnTo>
                  <a:lnTo>
                    <a:pt x="886" y="3428"/>
                  </a:lnTo>
                  <a:cubicBezTo>
                    <a:pt x="886" y="3428"/>
                    <a:pt x="2022" y="2609"/>
                    <a:pt x="2039" y="1373"/>
                  </a:cubicBezTo>
                  <a:cubicBezTo>
                    <a:pt x="2345" y="1326"/>
                    <a:pt x="3328" y="1198"/>
                    <a:pt x="4465" y="1198"/>
                  </a:cubicBezTo>
                  <a:cubicBezTo>
                    <a:pt x="5380" y="1198"/>
                    <a:pt x="6394" y="1281"/>
                    <a:pt x="7235" y="1556"/>
                  </a:cubicBezTo>
                  <a:lnTo>
                    <a:pt x="7219" y="1122"/>
                  </a:lnTo>
                  <a:cubicBezTo>
                    <a:pt x="7219" y="838"/>
                    <a:pt x="7052" y="587"/>
                    <a:pt x="6784" y="504"/>
                  </a:cubicBezTo>
                  <a:cubicBezTo>
                    <a:pt x="5834" y="167"/>
                    <a:pt x="4837" y="1"/>
                    <a:pt x="3835"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52" name="Google Shape;3322;p59"/>
            <p:cNvSpPr/>
            <p:nvPr/>
          </p:nvSpPr>
          <p:spPr>
            <a:xfrm>
              <a:off x="4922247" y="2143509"/>
              <a:ext cx="43684" cy="72433"/>
            </a:xfrm>
            <a:custGeom>
              <a:avLst/>
              <a:gdLst/>
              <a:ahLst/>
              <a:cxnLst/>
              <a:rect l="l" t="t" r="r" b="b"/>
              <a:pathLst>
                <a:path w="1363" h="2260" extrusionOk="0">
                  <a:moveTo>
                    <a:pt x="1045" y="0"/>
                  </a:moveTo>
                  <a:cubicBezTo>
                    <a:pt x="678" y="0"/>
                    <a:pt x="93" y="151"/>
                    <a:pt x="43" y="1153"/>
                  </a:cubicBezTo>
                  <a:cubicBezTo>
                    <a:pt x="0" y="2079"/>
                    <a:pt x="548" y="2259"/>
                    <a:pt x="951" y="2259"/>
                  </a:cubicBezTo>
                  <a:cubicBezTo>
                    <a:pt x="1180" y="2259"/>
                    <a:pt x="1363" y="2201"/>
                    <a:pt x="1363" y="2189"/>
                  </a:cubicBezTo>
                  <a:cubicBezTo>
                    <a:pt x="1363" y="2156"/>
                    <a:pt x="1346" y="852"/>
                    <a:pt x="1329" y="301"/>
                  </a:cubicBezTo>
                  <a:cubicBezTo>
                    <a:pt x="1329" y="134"/>
                    <a:pt x="1212" y="17"/>
                    <a:pt x="1045" y="0"/>
                  </a:cubicBezTo>
                  <a:close/>
                </a:path>
              </a:pathLst>
            </a:custGeom>
            <a:solidFill>
              <a:srgbClr val="B78876"/>
            </a:solidFill>
            <a:ln>
              <a:noFill/>
            </a:ln>
          </p:spPr>
          <p:txBody>
            <a:bodyPr spcFirstLastPara="1" wrap="square" lIns="91425" tIns="91425" rIns="91425" bIns="91425" anchor="ctr" anchorCtr="0">
              <a:noAutofit/>
            </a:bodyPr>
            <a:lstStyle/>
            <a:p>
              <a:pPr algn="l" rtl="0"/>
              <a:endParaRPr sz="1800"/>
            </a:p>
          </p:txBody>
        </p:sp>
        <p:sp>
          <p:nvSpPr>
            <p:cNvPr id="453" name="Google Shape;3323;p59"/>
            <p:cNvSpPr/>
            <p:nvPr/>
          </p:nvSpPr>
          <p:spPr>
            <a:xfrm>
              <a:off x="4934843" y="2158477"/>
              <a:ext cx="20929" cy="40543"/>
            </a:xfrm>
            <a:custGeom>
              <a:avLst/>
              <a:gdLst/>
              <a:ahLst/>
              <a:cxnLst/>
              <a:rect l="l" t="t" r="r" b="b"/>
              <a:pathLst>
                <a:path w="653" h="1265" extrusionOk="0">
                  <a:moveTo>
                    <a:pt x="402" y="1"/>
                  </a:moveTo>
                  <a:cubicBezTo>
                    <a:pt x="285" y="18"/>
                    <a:pt x="184" y="101"/>
                    <a:pt x="134" y="218"/>
                  </a:cubicBezTo>
                  <a:cubicBezTo>
                    <a:pt x="67" y="335"/>
                    <a:pt x="34" y="469"/>
                    <a:pt x="34" y="619"/>
                  </a:cubicBezTo>
                  <a:cubicBezTo>
                    <a:pt x="1" y="870"/>
                    <a:pt x="134" y="1120"/>
                    <a:pt x="368" y="1254"/>
                  </a:cubicBezTo>
                  <a:cubicBezTo>
                    <a:pt x="399" y="1260"/>
                    <a:pt x="429" y="1264"/>
                    <a:pt x="459" y="1264"/>
                  </a:cubicBezTo>
                  <a:cubicBezTo>
                    <a:pt x="511" y="1264"/>
                    <a:pt x="560" y="1252"/>
                    <a:pt x="602" y="1221"/>
                  </a:cubicBezTo>
                  <a:cubicBezTo>
                    <a:pt x="636" y="1187"/>
                    <a:pt x="652" y="1154"/>
                    <a:pt x="652" y="1154"/>
                  </a:cubicBezTo>
                  <a:cubicBezTo>
                    <a:pt x="636" y="1154"/>
                    <a:pt x="619" y="1171"/>
                    <a:pt x="585" y="1187"/>
                  </a:cubicBezTo>
                  <a:cubicBezTo>
                    <a:pt x="552" y="1196"/>
                    <a:pt x="519" y="1200"/>
                    <a:pt x="485" y="1200"/>
                  </a:cubicBezTo>
                  <a:cubicBezTo>
                    <a:pt x="452" y="1200"/>
                    <a:pt x="418" y="1196"/>
                    <a:pt x="385" y="1187"/>
                  </a:cubicBezTo>
                  <a:cubicBezTo>
                    <a:pt x="201" y="1054"/>
                    <a:pt x="101" y="836"/>
                    <a:pt x="134" y="619"/>
                  </a:cubicBezTo>
                  <a:cubicBezTo>
                    <a:pt x="134" y="486"/>
                    <a:pt x="151" y="369"/>
                    <a:pt x="218" y="268"/>
                  </a:cubicBezTo>
                  <a:cubicBezTo>
                    <a:pt x="251" y="168"/>
                    <a:pt x="318" y="101"/>
                    <a:pt x="402" y="68"/>
                  </a:cubicBezTo>
                  <a:cubicBezTo>
                    <a:pt x="468" y="68"/>
                    <a:pt x="535" y="101"/>
                    <a:pt x="552" y="151"/>
                  </a:cubicBezTo>
                  <a:cubicBezTo>
                    <a:pt x="569" y="185"/>
                    <a:pt x="569" y="218"/>
                    <a:pt x="569" y="218"/>
                  </a:cubicBezTo>
                  <a:cubicBezTo>
                    <a:pt x="569" y="221"/>
                    <a:pt x="570" y="222"/>
                    <a:pt x="571" y="222"/>
                  </a:cubicBezTo>
                  <a:cubicBezTo>
                    <a:pt x="579" y="222"/>
                    <a:pt x="599" y="190"/>
                    <a:pt x="585" y="135"/>
                  </a:cubicBezTo>
                  <a:cubicBezTo>
                    <a:pt x="585" y="101"/>
                    <a:pt x="569" y="68"/>
                    <a:pt x="535" y="51"/>
                  </a:cubicBezTo>
                  <a:cubicBezTo>
                    <a:pt x="502" y="18"/>
                    <a:pt x="452" y="1"/>
                    <a:pt x="402" y="1"/>
                  </a:cubicBezTo>
                  <a:close/>
                </a:path>
              </a:pathLst>
            </a:custGeom>
            <a:solidFill>
              <a:srgbClr val="A36957"/>
            </a:solidFill>
            <a:ln>
              <a:noFill/>
            </a:ln>
          </p:spPr>
          <p:txBody>
            <a:bodyPr spcFirstLastPara="1" wrap="square" lIns="91425" tIns="91425" rIns="91425" bIns="91425" anchor="ctr" anchorCtr="0">
              <a:noAutofit/>
            </a:bodyPr>
            <a:lstStyle/>
            <a:p>
              <a:pPr algn="l" rtl="0"/>
              <a:endParaRPr sz="1800"/>
            </a:p>
          </p:txBody>
        </p:sp>
        <p:sp>
          <p:nvSpPr>
            <p:cNvPr id="454" name="Google Shape;3324;p59"/>
            <p:cNvSpPr/>
            <p:nvPr/>
          </p:nvSpPr>
          <p:spPr>
            <a:xfrm>
              <a:off x="5269541" y="2143638"/>
              <a:ext cx="617475" cy="617411"/>
            </a:xfrm>
            <a:custGeom>
              <a:avLst/>
              <a:gdLst/>
              <a:ahLst/>
              <a:cxnLst/>
              <a:rect l="l" t="t" r="r" b="b"/>
              <a:pathLst>
                <a:path w="19266" h="19264" extrusionOk="0">
                  <a:moveTo>
                    <a:pt x="17611" y="1"/>
                  </a:moveTo>
                  <a:cubicBezTo>
                    <a:pt x="17375" y="1"/>
                    <a:pt x="17277" y="464"/>
                    <a:pt x="17277" y="464"/>
                  </a:cubicBezTo>
                  <a:cubicBezTo>
                    <a:pt x="17277" y="464"/>
                    <a:pt x="16380" y="2756"/>
                    <a:pt x="16107" y="2756"/>
                  </a:cubicBezTo>
                  <a:cubicBezTo>
                    <a:pt x="16101" y="2756"/>
                    <a:pt x="16096" y="2755"/>
                    <a:pt x="16091" y="2753"/>
                  </a:cubicBezTo>
                  <a:cubicBezTo>
                    <a:pt x="15840" y="2669"/>
                    <a:pt x="16341" y="1249"/>
                    <a:pt x="16542" y="781"/>
                  </a:cubicBezTo>
                  <a:cubicBezTo>
                    <a:pt x="16719" y="383"/>
                    <a:pt x="16636" y="115"/>
                    <a:pt x="16418" y="115"/>
                  </a:cubicBezTo>
                  <a:cubicBezTo>
                    <a:pt x="16389" y="115"/>
                    <a:pt x="16358" y="120"/>
                    <a:pt x="16325" y="130"/>
                  </a:cubicBezTo>
                  <a:cubicBezTo>
                    <a:pt x="16141" y="180"/>
                    <a:pt x="15489" y="1600"/>
                    <a:pt x="15289" y="2051"/>
                  </a:cubicBezTo>
                  <a:cubicBezTo>
                    <a:pt x="15148" y="2409"/>
                    <a:pt x="14822" y="3246"/>
                    <a:pt x="14557" y="3246"/>
                  </a:cubicBezTo>
                  <a:cubicBezTo>
                    <a:pt x="14475" y="3246"/>
                    <a:pt x="14399" y="3167"/>
                    <a:pt x="14336" y="2970"/>
                  </a:cubicBezTo>
                  <a:cubicBezTo>
                    <a:pt x="14052" y="2135"/>
                    <a:pt x="13534" y="1600"/>
                    <a:pt x="13301" y="1550"/>
                  </a:cubicBezTo>
                  <a:cubicBezTo>
                    <a:pt x="13294" y="1550"/>
                    <a:pt x="13287" y="1549"/>
                    <a:pt x="13280" y="1549"/>
                  </a:cubicBezTo>
                  <a:cubicBezTo>
                    <a:pt x="13027" y="1549"/>
                    <a:pt x="12904" y="1855"/>
                    <a:pt x="13083" y="2035"/>
                  </a:cubicBezTo>
                  <a:cubicBezTo>
                    <a:pt x="13267" y="2268"/>
                    <a:pt x="13401" y="2519"/>
                    <a:pt x="13501" y="2803"/>
                  </a:cubicBezTo>
                  <a:cubicBezTo>
                    <a:pt x="13601" y="3020"/>
                    <a:pt x="13651" y="3254"/>
                    <a:pt x="13668" y="3488"/>
                  </a:cubicBezTo>
                  <a:cubicBezTo>
                    <a:pt x="13718" y="3973"/>
                    <a:pt x="13702" y="4457"/>
                    <a:pt x="13651" y="4925"/>
                  </a:cubicBezTo>
                  <a:lnTo>
                    <a:pt x="8806" y="13614"/>
                  </a:lnTo>
                  <a:lnTo>
                    <a:pt x="1070" y="10690"/>
                  </a:lnTo>
                  <a:lnTo>
                    <a:pt x="1" y="15117"/>
                  </a:lnTo>
                  <a:cubicBezTo>
                    <a:pt x="1" y="15117"/>
                    <a:pt x="9423" y="19264"/>
                    <a:pt x="10700" y="19264"/>
                  </a:cubicBezTo>
                  <a:cubicBezTo>
                    <a:pt x="10750" y="19264"/>
                    <a:pt x="10787" y="19258"/>
                    <a:pt x="10811" y="19244"/>
                  </a:cubicBezTo>
                  <a:cubicBezTo>
                    <a:pt x="12248" y="18459"/>
                    <a:pt x="16759" y="5827"/>
                    <a:pt x="16759" y="5827"/>
                  </a:cubicBezTo>
                  <a:cubicBezTo>
                    <a:pt x="17428" y="4975"/>
                    <a:pt x="18062" y="4073"/>
                    <a:pt x="18631" y="3154"/>
                  </a:cubicBezTo>
                  <a:cubicBezTo>
                    <a:pt x="19265" y="2018"/>
                    <a:pt x="19165" y="1951"/>
                    <a:pt x="19015" y="1901"/>
                  </a:cubicBezTo>
                  <a:cubicBezTo>
                    <a:pt x="19003" y="1897"/>
                    <a:pt x="18991" y="1895"/>
                    <a:pt x="18978" y="1895"/>
                  </a:cubicBezTo>
                  <a:cubicBezTo>
                    <a:pt x="18629" y="1895"/>
                    <a:pt x="18002" y="3413"/>
                    <a:pt x="17790" y="3413"/>
                  </a:cubicBezTo>
                  <a:cubicBezTo>
                    <a:pt x="17761" y="3413"/>
                    <a:pt x="17740" y="3385"/>
                    <a:pt x="17728" y="3321"/>
                  </a:cubicBezTo>
                  <a:cubicBezTo>
                    <a:pt x="17645" y="2770"/>
                    <a:pt x="19015" y="848"/>
                    <a:pt x="18597" y="731"/>
                  </a:cubicBezTo>
                  <a:cubicBezTo>
                    <a:pt x="18578" y="725"/>
                    <a:pt x="18558" y="722"/>
                    <a:pt x="18538" y="722"/>
                  </a:cubicBezTo>
                  <a:cubicBezTo>
                    <a:pt x="18005" y="722"/>
                    <a:pt x="17257" y="2793"/>
                    <a:pt x="17177" y="2970"/>
                  </a:cubicBezTo>
                  <a:cubicBezTo>
                    <a:pt x="17147" y="3031"/>
                    <a:pt x="17093" y="3056"/>
                    <a:pt x="17040" y="3056"/>
                  </a:cubicBezTo>
                  <a:cubicBezTo>
                    <a:pt x="16946" y="3056"/>
                    <a:pt x="16856" y="2977"/>
                    <a:pt x="16910" y="2870"/>
                  </a:cubicBezTo>
                  <a:cubicBezTo>
                    <a:pt x="17027" y="2636"/>
                    <a:pt x="18213" y="180"/>
                    <a:pt x="17678" y="13"/>
                  </a:cubicBezTo>
                  <a:cubicBezTo>
                    <a:pt x="17655" y="4"/>
                    <a:pt x="17632" y="1"/>
                    <a:pt x="17611" y="1"/>
                  </a:cubicBezTo>
                  <a:close/>
                </a:path>
              </a:pathLst>
            </a:custGeom>
            <a:solidFill>
              <a:srgbClr val="B78876"/>
            </a:solidFill>
            <a:ln>
              <a:noFill/>
            </a:ln>
          </p:spPr>
          <p:txBody>
            <a:bodyPr spcFirstLastPara="1" wrap="square" lIns="91425" tIns="91425" rIns="91425" bIns="91425" anchor="ctr" anchorCtr="0">
              <a:noAutofit/>
            </a:bodyPr>
            <a:lstStyle/>
            <a:p>
              <a:pPr algn="l" rtl="0"/>
              <a:endParaRPr sz="1800"/>
            </a:p>
          </p:txBody>
        </p:sp>
        <p:sp>
          <p:nvSpPr>
            <p:cNvPr id="455" name="Google Shape;3325;p59"/>
            <p:cNvSpPr/>
            <p:nvPr/>
          </p:nvSpPr>
          <p:spPr>
            <a:xfrm>
              <a:off x="4655847" y="2397313"/>
              <a:ext cx="801699" cy="763687"/>
            </a:xfrm>
            <a:custGeom>
              <a:avLst/>
              <a:gdLst/>
              <a:ahLst/>
              <a:cxnLst/>
              <a:rect l="l" t="t" r="r" b="b"/>
              <a:pathLst>
                <a:path w="25014" h="23828" extrusionOk="0">
                  <a:moveTo>
                    <a:pt x="14687" y="1"/>
                  </a:moveTo>
                  <a:cubicBezTo>
                    <a:pt x="13986" y="218"/>
                    <a:pt x="12916" y="653"/>
                    <a:pt x="12515" y="736"/>
                  </a:cubicBezTo>
                  <a:cubicBezTo>
                    <a:pt x="12481" y="743"/>
                    <a:pt x="12442" y="746"/>
                    <a:pt x="12397" y="746"/>
                  </a:cubicBezTo>
                  <a:cubicBezTo>
                    <a:pt x="11861" y="746"/>
                    <a:pt x="10570" y="313"/>
                    <a:pt x="9691" y="51"/>
                  </a:cubicBezTo>
                  <a:cubicBezTo>
                    <a:pt x="7486" y="168"/>
                    <a:pt x="6133" y="1137"/>
                    <a:pt x="4111" y="2658"/>
                  </a:cubicBezTo>
                  <a:lnTo>
                    <a:pt x="0" y="5916"/>
                  </a:lnTo>
                  <a:lnTo>
                    <a:pt x="4863" y="10878"/>
                  </a:lnTo>
                  <a:lnTo>
                    <a:pt x="6366" y="9742"/>
                  </a:lnTo>
                  <a:cubicBezTo>
                    <a:pt x="6450" y="11998"/>
                    <a:pt x="6534" y="12014"/>
                    <a:pt x="6650" y="14320"/>
                  </a:cubicBezTo>
                  <a:lnTo>
                    <a:pt x="6751" y="23209"/>
                  </a:lnTo>
                  <a:lnTo>
                    <a:pt x="20485" y="23827"/>
                  </a:lnTo>
                  <a:lnTo>
                    <a:pt x="19616" y="14938"/>
                  </a:lnTo>
                  <a:lnTo>
                    <a:pt x="19199" y="7954"/>
                  </a:lnTo>
                  <a:lnTo>
                    <a:pt x="23142" y="9859"/>
                  </a:lnTo>
                  <a:lnTo>
                    <a:pt x="25013" y="4295"/>
                  </a:lnTo>
                  <a:cubicBezTo>
                    <a:pt x="22858" y="3226"/>
                    <a:pt x="21337" y="2591"/>
                    <a:pt x="20168" y="1856"/>
                  </a:cubicBezTo>
                  <a:cubicBezTo>
                    <a:pt x="17419" y="144"/>
                    <a:pt x="16203" y="11"/>
                    <a:pt x="15400" y="11"/>
                  </a:cubicBezTo>
                  <a:cubicBezTo>
                    <a:pt x="15253" y="11"/>
                    <a:pt x="15120" y="16"/>
                    <a:pt x="14994" y="16"/>
                  </a:cubicBezTo>
                  <a:cubicBezTo>
                    <a:pt x="14888" y="16"/>
                    <a:pt x="14787" y="12"/>
                    <a:pt x="14687" y="1"/>
                  </a:cubicBezTo>
                  <a:close/>
                </a:path>
              </a:pathLst>
            </a:custGeom>
            <a:solidFill>
              <a:srgbClr val="19B5B1"/>
            </a:solidFill>
            <a:ln>
              <a:noFill/>
            </a:ln>
          </p:spPr>
          <p:txBody>
            <a:bodyPr spcFirstLastPara="1" wrap="square" lIns="91425" tIns="91425" rIns="91425" bIns="91425" anchor="ctr" anchorCtr="0">
              <a:noAutofit/>
            </a:bodyPr>
            <a:lstStyle/>
            <a:p>
              <a:pPr algn="l" rtl="0"/>
              <a:endParaRPr sz="1800"/>
            </a:p>
          </p:txBody>
        </p:sp>
        <p:sp>
          <p:nvSpPr>
            <p:cNvPr id="456" name="Google Shape;3326;p59"/>
            <p:cNvSpPr/>
            <p:nvPr/>
          </p:nvSpPr>
          <p:spPr>
            <a:xfrm>
              <a:off x="4959489" y="2361994"/>
              <a:ext cx="95349" cy="61600"/>
            </a:xfrm>
            <a:custGeom>
              <a:avLst/>
              <a:gdLst/>
              <a:ahLst/>
              <a:cxnLst/>
              <a:rect l="l" t="t" r="r" b="b"/>
              <a:pathLst>
                <a:path w="2975" h="1922" extrusionOk="0">
                  <a:moveTo>
                    <a:pt x="0" y="0"/>
                  </a:moveTo>
                  <a:lnTo>
                    <a:pt x="34" y="1420"/>
                  </a:lnTo>
                  <a:lnTo>
                    <a:pt x="2974" y="1922"/>
                  </a:lnTo>
                  <a:cubicBezTo>
                    <a:pt x="2456" y="217"/>
                    <a:pt x="0" y="0"/>
                    <a:pt x="0" y="0"/>
                  </a:cubicBezTo>
                  <a:close/>
                </a:path>
              </a:pathLst>
            </a:custGeom>
            <a:solidFill>
              <a:srgbClr val="19B5B1"/>
            </a:solidFill>
            <a:ln>
              <a:noFill/>
            </a:ln>
          </p:spPr>
          <p:txBody>
            <a:bodyPr spcFirstLastPara="1" wrap="square" lIns="91425" tIns="91425" rIns="91425" bIns="91425" anchor="ctr" anchorCtr="0">
              <a:noAutofit/>
            </a:bodyPr>
            <a:lstStyle/>
            <a:p>
              <a:pPr algn="l" rtl="0"/>
              <a:endParaRPr sz="1800"/>
            </a:p>
          </p:txBody>
        </p:sp>
        <p:sp>
          <p:nvSpPr>
            <p:cNvPr id="457" name="Google Shape;3327;p59"/>
            <p:cNvSpPr/>
            <p:nvPr/>
          </p:nvSpPr>
          <p:spPr>
            <a:xfrm>
              <a:off x="5054806" y="2359847"/>
              <a:ext cx="72850" cy="63747"/>
            </a:xfrm>
            <a:custGeom>
              <a:avLst/>
              <a:gdLst/>
              <a:ahLst/>
              <a:cxnLst/>
              <a:rect l="l" t="t" r="r" b="b"/>
              <a:pathLst>
                <a:path w="2273" h="1989" extrusionOk="0">
                  <a:moveTo>
                    <a:pt x="2056" y="0"/>
                  </a:moveTo>
                  <a:cubicBezTo>
                    <a:pt x="2056" y="0"/>
                    <a:pt x="418" y="134"/>
                    <a:pt x="0" y="1989"/>
                  </a:cubicBezTo>
                  <a:lnTo>
                    <a:pt x="2273" y="1387"/>
                  </a:lnTo>
                  <a:lnTo>
                    <a:pt x="2056" y="0"/>
                  </a:lnTo>
                  <a:close/>
                </a:path>
              </a:pathLst>
            </a:custGeom>
            <a:solidFill>
              <a:srgbClr val="19B5B1"/>
            </a:solidFill>
            <a:ln>
              <a:noFill/>
            </a:ln>
          </p:spPr>
          <p:txBody>
            <a:bodyPr spcFirstLastPara="1" wrap="square" lIns="91425" tIns="91425" rIns="91425" bIns="91425" anchor="ctr" anchorCtr="0">
              <a:noAutofit/>
            </a:bodyPr>
            <a:lstStyle/>
            <a:p>
              <a:pPr algn="l" rtl="0"/>
              <a:endParaRPr sz="1800"/>
            </a:p>
          </p:txBody>
        </p:sp>
        <p:sp>
          <p:nvSpPr>
            <p:cNvPr id="458" name="Google Shape;3328;p59"/>
            <p:cNvSpPr/>
            <p:nvPr/>
          </p:nvSpPr>
          <p:spPr>
            <a:xfrm>
              <a:off x="5134065" y="2563332"/>
              <a:ext cx="62145" cy="82497"/>
            </a:xfrm>
            <a:custGeom>
              <a:avLst/>
              <a:gdLst/>
              <a:ahLst/>
              <a:cxnLst/>
              <a:rect l="l" t="t" r="r" b="b"/>
              <a:pathLst>
                <a:path w="1939" h="2574" extrusionOk="0">
                  <a:moveTo>
                    <a:pt x="34" y="84"/>
                  </a:moveTo>
                  <a:lnTo>
                    <a:pt x="34" y="84"/>
                  </a:lnTo>
                  <a:cubicBezTo>
                    <a:pt x="201" y="101"/>
                    <a:pt x="385" y="118"/>
                    <a:pt x="552" y="118"/>
                  </a:cubicBezTo>
                  <a:cubicBezTo>
                    <a:pt x="855" y="118"/>
                    <a:pt x="1281" y="133"/>
                    <a:pt x="1771" y="134"/>
                  </a:cubicBezTo>
                  <a:lnTo>
                    <a:pt x="1771" y="134"/>
                  </a:lnTo>
                  <a:cubicBezTo>
                    <a:pt x="1773" y="642"/>
                    <a:pt x="1787" y="1236"/>
                    <a:pt x="1788" y="1860"/>
                  </a:cubicBezTo>
                  <a:lnTo>
                    <a:pt x="1788" y="1860"/>
                  </a:lnTo>
                  <a:cubicBezTo>
                    <a:pt x="1754" y="1881"/>
                    <a:pt x="1726" y="1897"/>
                    <a:pt x="1688" y="1922"/>
                  </a:cubicBezTo>
                  <a:lnTo>
                    <a:pt x="1025" y="2396"/>
                  </a:lnTo>
                  <a:lnTo>
                    <a:pt x="1025" y="2396"/>
                  </a:lnTo>
                  <a:lnTo>
                    <a:pt x="117" y="1832"/>
                  </a:lnTo>
                  <a:lnTo>
                    <a:pt x="117" y="1832"/>
                  </a:lnTo>
                  <a:cubicBezTo>
                    <a:pt x="115" y="1323"/>
                    <a:pt x="83" y="908"/>
                    <a:pt x="67" y="602"/>
                  </a:cubicBezTo>
                  <a:cubicBezTo>
                    <a:pt x="67" y="435"/>
                    <a:pt x="67" y="251"/>
                    <a:pt x="34" y="84"/>
                  </a:cubicBezTo>
                  <a:close/>
                  <a:moveTo>
                    <a:pt x="1838" y="1"/>
                  </a:moveTo>
                  <a:cubicBezTo>
                    <a:pt x="1287" y="1"/>
                    <a:pt x="819" y="34"/>
                    <a:pt x="501" y="51"/>
                  </a:cubicBezTo>
                  <a:cubicBezTo>
                    <a:pt x="351" y="51"/>
                    <a:pt x="201" y="51"/>
                    <a:pt x="34" y="84"/>
                  </a:cubicBezTo>
                  <a:cubicBezTo>
                    <a:pt x="17" y="235"/>
                    <a:pt x="0" y="402"/>
                    <a:pt x="17" y="552"/>
                  </a:cubicBezTo>
                  <a:cubicBezTo>
                    <a:pt x="0" y="869"/>
                    <a:pt x="0" y="1321"/>
                    <a:pt x="0" y="1889"/>
                  </a:cubicBezTo>
                  <a:lnTo>
                    <a:pt x="0" y="1922"/>
                  </a:lnTo>
                  <a:lnTo>
                    <a:pt x="17" y="1939"/>
                  </a:lnTo>
                  <a:lnTo>
                    <a:pt x="986" y="2557"/>
                  </a:lnTo>
                  <a:lnTo>
                    <a:pt x="1036" y="2574"/>
                  </a:lnTo>
                  <a:lnTo>
                    <a:pt x="1070" y="2540"/>
                  </a:lnTo>
                  <a:cubicBezTo>
                    <a:pt x="1304" y="2390"/>
                    <a:pt x="1537" y="2223"/>
                    <a:pt x="1771" y="2056"/>
                  </a:cubicBezTo>
                  <a:lnTo>
                    <a:pt x="1905" y="1956"/>
                  </a:lnTo>
                  <a:lnTo>
                    <a:pt x="1938" y="1939"/>
                  </a:lnTo>
                  <a:lnTo>
                    <a:pt x="1938" y="1889"/>
                  </a:lnTo>
                  <a:cubicBezTo>
                    <a:pt x="1922" y="1220"/>
                    <a:pt x="1922" y="602"/>
                    <a:pt x="1905" y="67"/>
                  </a:cubicBezTo>
                  <a:lnTo>
                    <a:pt x="1905" y="1"/>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59" name="Google Shape;3329;p59"/>
            <p:cNvSpPr/>
            <p:nvPr/>
          </p:nvSpPr>
          <p:spPr>
            <a:xfrm>
              <a:off x="5134065" y="2577274"/>
              <a:ext cx="57850" cy="4840"/>
            </a:xfrm>
            <a:custGeom>
              <a:avLst/>
              <a:gdLst/>
              <a:ahLst/>
              <a:cxnLst/>
              <a:rect l="l" t="t" r="r" b="b"/>
              <a:pathLst>
                <a:path w="1805" h="151" extrusionOk="0">
                  <a:moveTo>
                    <a:pt x="903" y="0"/>
                  </a:moveTo>
                  <a:cubicBezTo>
                    <a:pt x="401" y="0"/>
                    <a:pt x="0" y="33"/>
                    <a:pt x="0" y="67"/>
                  </a:cubicBezTo>
                  <a:cubicBezTo>
                    <a:pt x="0" y="117"/>
                    <a:pt x="401" y="150"/>
                    <a:pt x="903" y="150"/>
                  </a:cubicBezTo>
                  <a:cubicBezTo>
                    <a:pt x="1404" y="150"/>
                    <a:pt x="1805" y="117"/>
                    <a:pt x="1805" y="84"/>
                  </a:cubicBezTo>
                  <a:cubicBezTo>
                    <a:pt x="1805" y="33"/>
                    <a:pt x="1404" y="0"/>
                    <a:pt x="903"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0" name="Google Shape;3330;p59"/>
            <p:cNvSpPr/>
            <p:nvPr/>
          </p:nvSpPr>
          <p:spPr>
            <a:xfrm>
              <a:off x="5053203" y="2423562"/>
              <a:ext cx="5929" cy="85189"/>
            </a:xfrm>
            <a:custGeom>
              <a:avLst/>
              <a:gdLst/>
              <a:ahLst/>
              <a:cxnLst/>
              <a:rect l="l" t="t" r="r" b="b"/>
              <a:pathLst>
                <a:path w="185" h="2658" extrusionOk="0">
                  <a:moveTo>
                    <a:pt x="84" y="1"/>
                  </a:moveTo>
                  <a:cubicBezTo>
                    <a:pt x="34" y="1"/>
                    <a:pt x="0" y="602"/>
                    <a:pt x="17" y="1337"/>
                  </a:cubicBezTo>
                  <a:cubicBezTo>
                    <a:pt x="17" y="2073"/>
                    <a:pt x="67" y="2657"/>
                    <a:pt x="117" y="2657"/>
                  </a:cubicBezTo>
                  <a:cubicBezTo>
                    <a:pt x="151" y="2657"/>
                    <a:pt x="184" y="2073"/>
                    <a:pt x="167" y="1337"/>
                  </a:cubicBezTo>
                  <a:cubicBezTo>
                    <a:pt x="167" y="585"/>
                    <a:pt x="117" y="1"/>
                    <a:pt x="84"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1" name="Google Shape;3331;p59"/>
            <p:cNvSpPr/>
            <p:nvPr/>
          </p:nvSpPr>
          <p:spPr>
            <a:xfrm>
              <a:off x="5066055" y="2434075"/>
              <a:ext cx="13397" cy="11826"/>
            </a:xfrm>
            <a:custGeom>
              <a:avLst/>
              <a:gdLst/>
              <a:ahLst/>
              <a:cxnLst/>
              <a:rect l="l" t="t" r="r" b="b"/>
              <a:pathLst>
                <a:path w="418" h="369" extrusionOk="0">
                  <a:moveTo>
                    <a:pt x="244" y="0"/>
                  </a:moveTo>
                  <a:cubicBezTo>
                    <a:pt x="212" y="0"/>
                    <a:pt x="192" y="14"/>
                    <a:pt x="201" y="24"/>
                  </a:cubicBezTo>
                  <a:cubicBezTo>
                    <a:pt x="201" y="40"/>
                    <a:pt x="234" y="57"/>
                    <a:pt x="251" y="107"/>
                  </a:cubicBezTo>
                  <a:cubicBezTo>
                    <a:pt x="268" y="157"/>
                    <a:pt x="268" y="207"/>
                    <a:pt x="217" y="207"/>
                  </a:cubicBezTo>
                  <a:cubicBezTo>
                    <a:pt x="206" y="210"/>
                    <a:pt x="196" y="212"/>
                    <a:pt x="187" y="212"/>
                  </a:cubicBezTo>
                  <a:cubicBezTo>
                    <a:pt x="145" y="212"/>
                    <a:pt x="134" y="179"/>
                    <a:pt x="134" y="124"/>
                  </a:cubicBezTo>
                  <a:cubicBezTo>
                    <a:pt x="134" y="90"/>
                    <a:pt x="167" y="57"/>
                    <a:pt x="167" y="40"/>
                  </a:cubicBezTo>
                  <a:cubicBezTo>
                    <a:pt x="167" y="27"/>
                    <a:pt x="155" y="19"/>
                    <a:pt x="137" y="19"/>
                  </a:cubicBezTo>
                  <a:cubicBezTo>
                    <a:pt x="108" y="19"/>
                    <a:pt x="64" y="39"/>
                    <a:pt x="34" y="90"/>
                  </a:cubicBezTo>
                  <a:cubicBezTo>
                    <a:pt x="0" y="157"/>
                    <a:pt x="0" y="207"/>
                    <a:pt x="34" y="274"/>
                  </a:cubicBezTo>
                  <a:cubicBezTo>
                    <a:pt x="76" y="338"/>
                    <a:pt x="143" y="369"/>
                    <a:pt x="209" y="369"/>
                  </a:cubicBezTo>
                  <a:cubicBezTo>
                    <a:pt x="297" y="369"/>
                    <a:pt x="382" y="313"/>
                    <a:pt x="401" y="207"/>
                  </a:cubicBezTo>
                  <a:cubicBezTo>
                    <a:pt x="418" y="141"/>
                    <a:pt x="385" y="74"/>
                    <a:pt x="334" y="40"/>
                  </a:cubicBezTo>
                  <a:cubicBezTo>
                    <a:pt x="304" y="10"/>
                    <a:pt x="270" y="0"/>
                    <a:pt x="244"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2" name="Google Shape;3332;p59"/>
            <p:cNvSpPr/>
            <p:nvPr/>
          </p:nvSpPr>
          <p:spPr>
            <a:xfrm>
              <a:off x="5069260" y="2468272"/>
              <a:ext cx="13942" cy="12115"/>
            </a:xfrm>
            <a:custGeom>
              <a:avLst/>
              <a:gdLst/>
              <a:ahLst/>
              <a:cxnLst/>
              <a:rect l="l" t="t" r="r" b="b"/>
              <a:pathLst>
                <a:path w="435" h="378" extrusionOk="0">
                  <a:moveTo>
                    <a:pt x="151" y="0"/>
                  </a:moveTo>
                  <a:cubicBezTo>
                    <a:pt x="128" y="0"/>
                    <a:pt x="85" y="18"/>
                    <a:pt x="51" y="76"/>
                  </a:cubicBezTo>
                  <a:cubicBezTo>
                    <a:pt x="17" y="126"/>
                    <a:pt x="1" y="193"/>
                    <a:pt x="34" y="243"/>
                  </a:cubicBezTo>
                  <a:cubicBezTo>
                    <a:pt x="69" y="331"/>
                    <a:pt x="146" y="377"/>
                    <a:pt x="225" y="377"/>
                  </a:cubicBezTo>
                  <a:cubicBezTo>
                    <a:pt x="297" y="377"/>
                    <a:pt x="371" y="339"/>
                    <a:pt x="418" y="260"/>
                  </a:cubicBezTo>
                  <a:cubicBezTo>
                    <a:pt x="435" y="210"/>
                    <a:pt x="435" y="143"/>
                    <a:pt x="418" y="93"/>
                  </a:cubicBezTo>
                  <a:cubicBezTo>
                    <a:pt x="387" y="30"/>
                    <a:pt x="343" y="13"/>
                    <a:pt x="314" y="13"/>
                  </a:cubicBezTo>
                  <a:cubicBezTo>
                    <a:pt x="296" y="13"/>
                    <a:pt x="285" y="20"/>
                    <a:pt x="285" y="26"/>
                  </a:cubicBezTo>
                  <a:cubicBezTo>
                    <a:pt x="268" y="43"/>
                    <a:pt x="301" y="76"/>
                    <a:pt x="301" y="126"/>
                  </a:cubicBezTo>
                  <a:cubicBezTo>
                    <a:pt x="301" y="176"/>
                    <a:pt x="285" y="226"/>
                    <a:pt x="218" y="226"/>
                  </a:cubicBezTo>
                  <a:cubicBezTo>
                    <a:pt x="168" y="210"/>
                    <a:pt x="134" y="176"/>
                    <a:pt x="151" y="109"/>
                  </a:cubicBezTo>
                  <a:cubicBezTo>
                    <a:pt x="151" y="59"/>
                    <a:pt x="184" y="43"/>
                    <a:pt x="168" y="9"/>
                  </a:cubicBezTo>
                  <a:cubicBezTo>
                    <a:pt x="168" y="4"/>
                    <a:pt x="161" y="0"/>
                    <a:pt x="151"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3" name="Google Shape;3333;p59"/>
            <p:cNvSpPr/>
            <p:nvPr/>
          </p:nvSpPr>
          <p:spPr>
            <a:xfrm>
              <a:off x="4961636" y="2397858"/>
              <a:ext cx="74997" cy="54132"/>
            </a:xfrm>
            <a:custGeom>
              <a:avLst/>
              <a:gdLst/>
              <a:ahLst/>
              <a:cxnLst/>
              <a:rect l="l" t="t" r="r" b="b"/>
              <a:pathLst>
                <a:path w="2340" h="1689" extrusionOk="0">
                  <a:moveTo>
                    <a:pt x="2189" y="1"/>
                  </a:moveTo>
                  <a:cubicBezTo>
                    <a:pt x="2055" y="34"/>
                    <a:pt x="1938" y="134"/>
                    <a:pt x="1888" y="268"/>
                  </a:cubicBezTo>
                  <a:cubicBezTo>
                    <a:pt x="1838" y="452"/>
                    <a:pt x="1788" y="652"/>
                    <a:pt x="1754" y="836"/>
                  </a:cubicBezTo>
                  <a:cubicBezTo>
                    <a:pt x="1727" y="1014"/>
                    <a:pt x="1688" y="1215"/>
                    <a:pt x="1648" y="1410"/>
                  </a:cubicBezTo>
                  <a:lnTo>
                    <a:pt x="1648" y="1410"/>
                  </a:lnTo>
                  <a:lnTo>
                    <a:pt x="1571" y="1354"/>
                  </a:lnTo>
                  <a:cubicBezTo>
                    <a:pt x="691" y="735"/>
                    <a:pt x="65" y="100"/>
                    <a:pt x="4" y="100"/>
                  </a:cubicBezTo>
                  <a:cubicBezTo>
                    <a:pt x="2" y="100"/>
                    <a:pt x="1" y="100"/>
                    <a:pt x="0" y="101"/>
                  </a:cubicBezTo>
                  <a:cubicBezTo>
                    <a:pt x="100" y="285"/>
                    <a:pt x="234" y="435"/>
                    <a:pt x="384" y="569"/>
                  </a:cubicBezTo>
                  <a:cubicBezTo>
                    <a:pt x="719" y="903"/>
                    <a:pt x="1086" y="1204"/>
                    <a:pt x="1470" y="1488"/>
                  </a:cubicBezTo>
                  <a:cubicBezTo>
                    <a:pt x="1537" y="1521"/>
                    <a:pt x="1604" y="1571"/>
                    <a:pt x="1654" y="1605"/>
                  </a:cubicBezTo>
                  <a:lnTo>
                    <a:pt x="1754" y="1688"/>
                  </a:lnTo>
                  <a:lnTo>
                    <a:pt x="1788" y="1555"/>
                  </a:lnTo>
                  <a:cubicBezTo>
                    <a:pt x="1821" y="1321"/>
                    <a:pt x="1855" y="1087"/>
                    <a:pt x="1888" y="870"/>
                  </a:cubicBezTo>
                  <a:cubicBezTo>
                    <a:pt x="1922" y="669"/>
                    <a:pt x="1938" y="485"/>
                    <a:pt x="1988" y="301"/>
                  </a:cubicBezTo>
                  <a:cubicBezTo>
                    <a:pt x="2022" y="201"/>
                    <a:pt x="2089" y="101"/>
                    <a:pt x="2206" y="51"/>
                  </a:cubicBezTo>
                  <a:cubicBezTo>
                    <a:pt x="2239" y="42"/>
                    <a:pt x="2268" y="42"/>
                    <a:pt x="2291" y="42"/>
                  </a:cubicBezTo>
                  <a:cubicBezTo>
                    <a:pt x="2309" y="42"/>
                    <a:pt x="2323" y="42"/>
                    <a:pt x="2333" y="38"/>
                  </a:cubicBezTo>
                  <a:lnTo>
                    <a:pt x="2333" y="38"/>
                  </a:lnTo>
                  <a:cubicBezTo>
                    <a:pt x="2337" y="43"/>
                    <a:pt x="2339" y="47"/>
                    <a:pt x="2339" y="51"/>
                  </a:cubicBezTo>
                  <a:lnTo>
                    <a:pt x="2339" y="34"/>
                  </a:lnTo>
                  <a:cubicBezTo>
                    <a:pt x="2337" y="36"/>
                    <a:pt x="2335" y="37"/>
                    <a:pt x="2333" y="38"/>
                  </a:cubicBezTo>
                  <a:lnTo>
                    <a:pt x="2333" y="38"/>
                  </a:lnTo>
                  <a:cubicBezTo>
                    <a:pt x="2316" y="21"/>
                    <a:pt x="2268" y="1"/>
                    <a:pt x="2189"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4" name="Google Shape;3334;p59"/>
            <p:cNvSpPr/>
            <p:nvPr/>
          </p:nvSpPr>
          <p:spPr>
            <a:xfrm>
              <a:off x="5068203" y="2394653"/>
              <a:ext cx="63203" cy="59998"/>
            </a:xfrm>
            <a:custGeom>
              <a:avLst/>
              <a:gdLst/>
              <a:ahLst/>
              <a:cxnLst/>
              <a:rect l="l" t="t" r="r" b="b"/>
              <a:pathLst>
                <a:path w="1972" h="1872" extrusionOk="0">
                  <a:moveTo>
                    <a:pt x="50" y="0"/>
                  </a:moveTo>
                  <a:cubicBezTo>
                    <a:pt x="0" y="17"/>
                    <a:pt x="551" y="685"/>
                    <a:pt x="685" y="1705"/>
                  </a:cubicBezTo>
                  <a:lnTo>
                    <a:pt x="702" y="1872"/>
                  </a:lnTo>
                  <a:lnTo>
                    <a:pt x="819" y="1755"/>
                  </a:lnTo>
                  <a:cubicBezTo>
                    <a:pt x="819" y="1738"/>
                    <a:pt x="836" y="1738"/>
                    <a:pt x="852" y="1721"/>
                  </a:cubicBezTo>
                  <a:cubicBezTo>
                    <a:pt x="1638" y="970"/>
                    <a:pt x="1972" y="134"/>
                    <a:pt x="1938" y="134"/>
                  </a:cubicBezTo>
                  <a:lnTo>
                    <a:pt x="1922" y="134"/>
                  </a:lnTo>
                  <a:cubicBezTo>
                    <a:pt x="1921" y="133"/>
                    <a:pt x="1920" y="133"/>
                    <a:pt x="1919" y="133"/>
                  </a:cubicBezTo>
                  <a:cubicBezTo>
                    <a:pt x="1874" y="133"/>
                    <a:pt x="1513" y="851"/>
                    <a:pt x="809" y="1534"/>
                  </a:cubicBezTo>
                  <a:lnTo>
                    <a:pt x="809" y="1534"/>
                  </a:lnTo>
                  <a:cubicBezTo>
                    <a:pt x="733" y="1141"/>
                    <a:pt x="593" y="773"/>
                    <a:pt x="401" y="418"/>
                  </a:cubicBezTo>
                  <a:cubicBezTo>
                    <a:pt x="318" y="251"/>
                    <a:pt x="201" y="117"/>
                    <a:pt x="50"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65" name="Google Shape;3335;p59"/>
            <p:cNvSpPr/>
            <p:nvPr/>
          </p:nvSpPr>
          <p:spPr>
            <a:xfrm>
              <a:off x="4846481" y="2484041"/>
              <a:ext cx="30031" cy="39710"/>
            </a:xfrm>
            <a:custGeom>
              <a:avLst/>
              <a:gdLst/>
              <a:ahLst/>
              <a:cxnLst/>
              <a:rect l="l" t="t" r="r" b="b"/>
              <a:pathLst>
                <a:path w="937" h="1239" extrusionOk="0">
                  <a:moveTo>
                    <a:pt x="38" y="1"/>
                  </a:moveTo>
                  <a:cubicBezTo>
                    <a:pt x="36" y="1"/>
                    <a:pt x="35" y="1"/>
                    <a:pt x="34" y="2"/>
                  </a:cubicBezTo>
                  <a:cubicBezTo>
                    <a:pt x="1" y="35"/>
                    <a:pt x="168" y="319"/>
                    <a:pt x="402" y="670"/>
                  </a:cubicBezTo>
                  <a:cubicBezTo>
                    <a:pt x="644" y="994"/>
                    <a:pt x="856" y="1239"/>
                    <a:pt x="899" y="1239"/>
                  </a:cubicBezTo>
                  <a:cubicBezTo>
                    <a:pt x="901" y="1239"/>
                    <a:pt x="902" y="1239"/>
                    <a:pt x="903" y="1238"/>
                  </a:cubicBezTo>
                  <a:cubicBezTo>
                    <a:pt x="936" y="1221"/>
                    <a:pt x="769" y="921"/>
                    <a:pt x="535" y="570"/>
                  </a:cubicBezTo>
                  <a:cubicBezTo>
                    <a:pt x="309" y="246"/>
                    <a:pt x="82" y="1"/>
                    <a:pt x="38"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66" name="Google Shape;3336;p59"/>
            <p:cNvSpPr/>
            <p:nvPr/>
          </p:nvSpPr>
          <p:spPr>
            <a:xfrm>
              <a:off x="4783823" y="2573492"/>
              <a:ext cx="26826" cy="55767"/>
            </a:xfrm>
            <a:custGeom>
              <a:avLst/>
              <a:gdLst/>
              <a:ahLst/>
              <a:cxnLst/>
              <a:rect l="l" t="t" r="r" b="b"/>
              <a:pathLst>
                <a:path w="837" h="1740" extrusionOk="0">
                  <a:moveTo>
                    <a:pt x="801" y="1"/>
                  </a:moveTo>
                  <a:cubicBezTo>
                    <a:pt x="760" y="1"/>
                    <a:pt x="548" y="378"/>
                    <a:pt x="352" y="836"/>
                  </a:cubicBezTo>
                  <a:cubicBezTo>
                    <a:pt x="135" y="1321"/>
                    <a:pt x="1" y="1722"/>
                    <a:pt x="34" y="1739"/>
                  </a:cubicBezTo>
                  <a:cubicBezTo>
                    <a:pt x="35" y="1739"/>
                    <a:pt x="36" y="1739"/>
                    <a:pt x="37" y="1739"/>
                  </a:cubicBezTo>
                  <a:cubicBezTo>
                    <a:pt x="76" y="1739"/>
                    <a:pt x="273" y="1377"/>
                    <a:pt x="485" y="903"/>
                  </a:cubicBezTo>
                  <a:cubicBezTo>
                    <a:pt x="703" y="435"/>
                    <a:pt x="836" y="18"/>
                    <a:pt x="803" y="1"/>
                  </a:cubicBezTo>
                  <a:cubicBezTo>
                    <a:pt x="802" y="1"/>
                    <a:pt x="801" y="1"/>
                    <a:pt x="801"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67" name="Google Shape;3337;p59"/>
            <p:cNvSpPr/>
            <p:nvPr/>
          </p:nvSpPr>
          <p:spPr>
            <a:xfrm>
              <a:off x="4862538" y="2625349"/>
              <a:ext cx="39133" cy="42466"/>
            </a:xfrm>
            <a:custGeom>
              <a:avLst/>
              <a:gdLst/>
              <a:ahLst/>
              <a:cxnLst/>
              <a:rect l="l" t="t" r="r" b="b"/>
              <a:pathLst>
                <a:path w="1221" h="1325" extrusionOk="0">
                  <a:moveTo>
                    <a:pt x="42" y="1"/>
                  </a:moveTo>
                  <a:cubicBezTo>
                    <a:pt x="39" y="1"/>
                    <a:pt x="36" y="2"/>
                    <a:pt x="34" y="4"/>
                  </a:cubicBezTo>
                  <a:cubicBezTo>
                    <a:pt x="1" y="21"/>
                    <a:pt x="235" y="338"/>
                    <a:pt x="552" y="706"/>
                  </a:cubicBezTo>
                  <a:cubicBezTo>
                    <a:pt x="860" y="1062"/>
                    <a:pt x="1137" y="1325"/>
                    <a:pt x="1184" y="1325"/>
                  </a:cubicBezTo>
                  <a:cubicBezTo>
                    <a:pt x="1185" y="1325"/>
                    <a:pt x="1186" y="1324"/>
                    <a:pt x="1187" y="1324"/>
                  </a:cubicBezTo>
                  <a:cubicBezTo>
                    <a:pt x="1221" y="1290"/>
                    <a:pt x="987" y="973"/>
                    <a:pt x="669" y="605"/>
                  </a:cubicBezTo>
                  <a:cubicBezTo>
                    <a:pt x="370" y="259"/>
                    <a:pt x="100" y="1"/>
                    <a:pt x="42"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68" name="Google Shape;3338;p59"/>
            <p:cNvSpPr/>
            <p:nvPr/>
          </p:nvSpPr>
          <p:spPr>
            <a:xfrm>
              <a:off x="4925740" y="2557339"/>
              <a:ext cx="37531" cy="30800"/>
            </a:xfrm>
            <a:custGeom>
              <a:avLst/>
              <a:gdLst/>
              <a:ahLst/>
              <a:cxnLst/>
              <a:rect l="l" t="t" r="r" b="b"/>
              <a:pathLst>
                <a:path w="1171" h="961" extrusionOk="0">
                  <a:moveTo>
                    <a:pt x="1142" y="0"/>
                  </a:moveTo>
                  <a:cubicBezTo>
                    <a:pt x="1080" y="0"/>
                    <a:pt x="829" y="189"/>
                    <a:pt x="535" y="422"/>
                  </a:cubicBezTo>
                  <a:cubicBezTo>
                    <a:pt x="235" y="689"/>
                    <a:pt x="1" y="923"/>
                    <a:pt x="34" y="956"/>
                  </a:cubicBezTo>
                  <a:cubicBezTo>
                    <a:pt x="37" y="959"/>
                    <a:pt x="41" y="960"/>
                    <a:pt x="46" y="960"/>
                  </a:cubicBezTo>
                  <a:cubicBezTo>
                    <a:pt x="110" y="960"/>
                    <a:pt x="358" y="785"/>
                    <a:pt x="636" y="538"/>
                  </a:cubicBezTo>
                  <a:cubicBezTo>
                    <a:pt x="953" y="288"/>
                    <a:pt x="1170" y="37"/>
                    <a:pt x="1153" y="4"/>
                  </a:cubicBezTo>
                  <a:cubicBezTo>
                    <a:pt x="1151" y="1"/>
                    <a:pt x="1147" y="0"/>
                    <a:pt x="1142"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69" name="Google Shape;3339;p59"/>
            <p:cNvSpPr/>
            <p:nvPr/>
          </p:nvSpPr>
          <p:spPr>
            <a:xfrm>
              <a:off x="4956797" y="2474938"/>
              <a:ext cx="26826" cy="33941"/>
            </a:xfrm>
            <a:custGeom>
              <a:avLst/>
              <a:gdLst/>
              <a:ahLst/>
              <a:cxnLst/>
              <a:rect l="l" t="t" r="r" b="b"/>
              <a:pathLst>
                <a:path w="837" h="1059" extrusionOk="0">
                  <a:moveTo>
                    <a:pt x="55" y="1"/>
                  </a:moveTo>
                  <a:cubicBezTo>
                    <a:pt x="53" y="1"/>
                    <a:pt x="52" y="1"/>
                    <a:pt x="51" y="2"/>
                  </a:cubicBezTo>
                  <a:cubicBezTo>
                    <a:pt x="1" y="18"/>
                    <a:pt x="118" y="302"/>
                    <a:pt x="335" y="603"/>
                  </a:cubicBezTo>
                  <a:cubicBezTo>
                    <a:pt x="535" y="880"/>
                    <a:pt x="735" y="1058"/>
                    <a:pt x="792" y="1058"/>
                  </a:cubicBezTo>
                  <a:cubicBezTo>
                    <a:pt x="796" y="1058"/>
                    <a:pt x="800" y="1057"/>
                    <a:pt x="803" y="1054"/>
                  </a:cubicBezTo>
                  <a:cubicBezTo>
                    <a:pt x="836" y="1038"/>
                    <a:pt x="669" y="804"/>
                    <a:pt x="452" y="503"/>
                  </a:cubicBezTo>
                  <a:cubicBezTo>
                    <a:pt x="258" y="229"/>
                    <a:pt x="96" y="1"/>
                    <a:pt x="55"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0" name="Google Shape;3340;p59"/>
            <p:cNvSpPr/>
            <p:nvPr/>
          </p:nvSpPr>
          <p:spPr>
            <a:xfrm>
              <a:off x="4949842" y="2725473"/>
              <a:ext cx="50383" cy="34518"/>
            </a:xfrm>
            <a:custGeom>
              <a:avLst/>
              <a:gdLst/>
              <a:ahLst/>
              <a:cxnLst/>
              <a:rect l="l" t="t" r="r" b="b"/>
              <a:pathLst>
                <a:path w="1572" h="1077" extrusionOk="0">
                  <a:moveTo>
                    <a:pt x="1542" y="0"/>
                  </a:moveTo>
                  <a:cubicBezTo>
                    <a:pt x="1472" y="0"/>
                    <a:pt x="1117" y="163"/>
                    <a:pt x="719" y="439"/>
                  </a:cubicBezTo>
                  <a:cubicBezTo>
                    <a:pt x="301" y="739"/>
                    <a:pt x="0" y="1040"/>
                    <a:pt x="34" y="1074"/>
                  </a:cubicBezTo>
                  <a:cubicBezTo>
                    <a:pt x="36" y="1076"/>
                    <a:pt x="39" y="1077"/>
                    <a:pt x="43" y="1077"/>
                  </a:cubicBezTo>
                  <a:cubicBezTo>
                    <a:pt x="108" y="1077"/>
                    <a:pt x="427" y="839"/>
                    <a:pt x="819" y="572"/>
                  </a:cubicBezTo>
                  <a:cubicBezTo>
                    <a:pt x="1237" y="272"/>
                    <a:pt x="1571" y="38"/>
                    <a:pt x="1554" y="4"/>
                  </a:cubicBezTo>
                  <a:cubicBezTo>
                    <a:pt x="1553" y="1"/>
                    <a:pt x="1549" y="0"/>
                    <a:pt x="1542"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1" name="Google Shape;3341;p59"/>
            <p:cNvSpPr/>
            <p:nvPr/>
          </p:nvSpPr>
          <p:spPr>
            <a:xfrm>
              <a:off x="4985193" y="2631759"/>
              <a:ext cx="36441" cy="31890"/>
            </a:xfrm>
            <a:custGeom>
              <a:avLst/>
              <a:gdLst/>
              <a:ahLst/>
              <a:cxnLst/>
              <a:rect l="l" t="t" r="r" b="b"/>
              <a:pathLst>
                <a:path w="1137" h="995" extrusionOk="0">
                  <a:moveTo>
                    <a:pt x="45" y="1"/>
                  </a:moveTo>
                  <a:cubicBezTo>
                    <a:pt x="40" y="1"/>
                    <a:pt x="36" y="2"/>
                    <a:pt x="34" y="4"/>
                  </a:cubicBezTo>
                  <a:cubicBezTo>
                    <a:pt x="0" y="38"/>
                    <a:pt x="217" y="288"/>
                    <a:pt x="518" y="556"/>
                  </a:cubicBezTo>
                  <a:cubicBezTo>
                    <a:pt x="795" y="817"/>
                    <a:pt x="1030" y="994"/>
                    <a:pt x="1091" y="994"/>
                  </a:cubicBezTo>
                  <a:cubicBezTo>
                    <a:pt x="1096" y="994"/>
                    <a:pt x="1100" y="993"/>
                    <a:pt x="1103" y="990"/>
                  </a:cubicBezTo>
                  <a:cubicBezTo>
                    <a:pt x="1136" y="973"/>
                    <a:pt x="919" y="723"/>
                    <a:pt x="618" y="439"/>
                  </a:cubicBezTo>
                  <a:cubicBezTo>
                    <a:pt x="355" y="191"/>
                    <a:pt x="106" y="1"/>
                    <a:pt x="45"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2" name="Google Shape;3342;p59"/>
            <p:cNvSpPr/>
            <p:nvPr/>
          </p:nvSpPr>
          <p:spPr>
            <a:xfrm>
              <a:off x="5070863" y="2549871"/>
              <a:ext cx="20384" cy="44005"/>
            </a:xfrm>
            <a:custGeom>
              <a:avLst/>
              <a:gdLst/>
              <a:ahLst/>
              <a:cxnLst/>
              <a:rect l="l" t="t" r="r" b="b"/>
              <a:pathLst>
                <a:path w="636" h="1373" extrusionOk="0">
                  <a:moveTo>
                    <a:pt x="595" y="0"/>
                  </a:moveTo>
                  <a:cubicBezTo>
                    <a:pt x="547" y="0"/>
                    <a:pt x="360" y="274"/>
                    <a:pt x="218" y="638"/>
                  </a:cubicBezTo>
                  <a:cubicBezTo>
                    <a:pt x="67" y="1022"/>
                    <a:pt x="1" y="1356"/>
                    <a:pt x="51" y="1373"/>
                  </a:cubicBezTo>
                  <a:cubicBezTo>
                    <a:pt x="84" y="1373"/>
                    <a:pt x="218" y="1072"/>
                    <a:pt x="368" y="688"/>
                  </a:cubicBezTo>
                  <a:cubicBezTo>
                    <a:pt x="519" y="320"/>
                    <a:pt x="636" y="20"/>
                    <a:pt x="602" y="3"/>
                  </a:cubicBezTo>
                  <a:cubicBezTo>
                    <a:pt x="600" y="1"/>
                    <a:pt x="598" y="0"/>
                    <a:pt x="595"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3" name="Google Shape;3343;p59"/>
            <p:cNvSpPr/>
            <p:nvPr/>
          </p:nvSpPr>
          <p:spPr>
            <a:xfrm>
              <a:off x="5063363" y="2737364"/>
              <a:ext cx="33236" cy="36569"/>
            </a:xfrm>
            <a:custGeom>
              <a:avLst/>
              <a:gdLst/>
              <a:ahLst/>
              <a:cxnLst/>
              <a:rect l="l" t="t" r="r" b="b"/>
              <a:pathLst>
                <a:path w="1037" h="1141" extrusionOk="0">
                  <a:moveTo>
                    <a:pt x="38" y="0"/>
                  </a:moveTo>
                  <a:cubicBezTo>
                    <a:pt x="36" y="0"/>
                    <a:pt x="35" y="0"/>
                    <a:pt x="34" y="1"/>
                  </a:cubicBezTo>
                  <a:cubicBezTo>
                    <a:pt x="1" y="18"/>
                    <a:pt x="134" y="335"/>
                    <a:pt x="418" y="653"/>
                  </a:cubicBezTo>
                  <a:cubicBezTo>
                    <a:pt x="666" y="947"/>
                    <a:pt x="943" y="1141"/>
                    <a:pt x="995" y="1141"/>
                  </a:cubicBezTo>
                  <a:cubicBezTo>
                    <a:pt x="999" y="1141"/>
                    <a:pt x="1002" y="1139"/>
                    <a:pt x="1003" y="1137"/>
                  </a:cubicBezTo>
                  <a:cubicBezTo>
                    <a:pt x="1037" y="1104"/>
                    <a:pt x="803" y="853"/>
                    <a:pt x="535" y="552"/>
                  </a:cubicBezTo>
                  <a:cubicBezTo>
                    <a:pt x="276" y="260"/>
                    <a:pt x="80" y="0"/>
                    <a:pt x="38"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4" name="Google Shape;3344;p59"/>
            <p:cNvSpPr/>
            <p:nvPr/>
          </p:nvSpPr>
          <p:spPr>
            <a:xfrm>
              <a:off x="5093362" y="2651598"/>
              <a:ext cx="39133" cy="36120"/>
            </a:xfrm>
            <a:custGeom>
              <a:avLst/>
              <a:gdLst/>
              <a:ahLst/>
              <a:cxnLst/>
              <a:rect l="l" t="t" r="r" b="b"/>
              <a:pathLst>
                <a:path w="1221" h="1127" extrusionOk="0">
                  <a:moveTo>
                    <a:pt x="43" y="0"/>
                  </a:moveTo>
                  <a:cubicBezTo>
                    <a:pt x="39" y="0"/>
                    <a:pt x="36" y="1"/>
                    <a:pt x="34" y="4"/>
                  </a:cubicBezTo>
                  <a:cubicBezTo>
                    <a:pt x="0" y="37"/>
                    <a:pt x="234" y="321"/>
                    <a:pt x="552" y="622"/>
                  </a:cubicBezTo>
                  <a:cubicBezTo>
                    <a:pt x="848" y="918"/>
                    <a:pt x="1114" y="1126"/>
                    <a:pt x="1176" y="1126"/>
                  </a:cubicBezTo>
                  <a:cubicBezTo>
                    <a:pt x="1181" y="1126"/>
                    <a:pt x="1184" y="1125"/>
                    <a:pt x="1187" y="1123"/>
                  </a:cubicBezTo>
                  <a:cubicBezTo>
                    <a:pt x="1220" y="1090"/>
                    <a:pt x="986" y="822"/>
                    <a:pt x="669" y="505"/>
                  </a:cubicBezTo>
                  <a:cubicBezTo>
                    <a:pt x="372" y="223"/>
                    <a:pt x="104" y="0"/>
                    <a:pt x="43"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5" name="Google Shape;3345;p59"/>
            <p:cNvSpPr/>
            <p:nvPr/>
          </p:nvSpPr>
          <p:spPr>
            <a:xfrm>
              <a:off x="5179032" y="2753293"/>
              <a:ext cx="45543" cy="35608"/>
            </a:xfrm>
            <a:custGeom>
              <a:avLst/>
              <a:gdLst/>
              <a:ahLst/>
              <a:cxnLst/>
              <a:rect l="l" t="t" r="r" b="b"/>
              <a:pathLst>
                <a:path w="1421" h="1111" extrusionOk="0">
                  <a:moveTo>
                    <a:pt x="1393" y="1"/>
                  </a:moveTo>
                  <a:cubicBezTo>
                    <a:pt x="1325" y="1"/>
                    <a:pt x="988" y="164"/>
                    <a:pt x="636" y="440"/>
                  </a:cubicBezTo>
                  <a:cubicBezTo>
                    <a:pt x="251" y="757"/>
                    <a:pt x="1" y="1074"/>
                    <a:pt x="34" y="1108"/>
                  </a:cubicBezTo>
                  <a:cubicBezTo>
                    <a:pt x="36" y="1110"/>
                    <a:pt x="39" y="1111"/>
                    <a:pt x="42" y="1111"/>
                  </a:cubicBezTo>
                  <a:cubicBezTo>
                    <a:pt x="102" y="1111"/>
                    <a:pt x="389" y="857"/>
                    <a:pt x="736" y="573"/>
                  </a:cubicBezTo>
                  <a:cubicBezTo>
                    <a:pt x="1104" y="272"/>
                    <a:pt x="1421" y="39"/>
                    <a:pt x="1404" y="5"/>
                  </a:cubicBezTo>
                  <a:cubicBezTo>
                    <a:pt x="1403" y="2"/>
                    <a:pt x="1399" y="1"/>
                    <a:pt x="1393"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6" name="Google Shape;3346;p59"/>
            <p:cNvSpPr/>
            <p:nvPr/>
          </p:nvSpPr>
          <p:spPr>
            <a:xfrm>
              <a:off x="5175827" y="2677815"/>
              <a:ext cx="46633" cy="35063"/>
            </a:xfrm>
            <a:custGeom>
              <a:avLst/>
              <a:gdLst/>
              <a:ahLst/>
              <a:cxnLst/>
              <a:rect l="l" t="t" r="r" b="b"/>
              <a:pathLst>
                <a:path w="1455" h="1094" extrusionOk="0">
                  <a:moveTo>
                    <a:pt x="1413" y="1"/>
                  </a:moveTo>
                  <a:cubicBezTo>
                    <a:pt x="1358" y="1"/>
                    <a:pt x="1044" y="209"/>
                    <a:pt x="686" y="489"/>
                  </a:cubicBezTo>
                  <a:cubicBezTo>
                    <a:pt x="285" y="773"/>
                    <a:pt x="1" y="1057"/>
                    <a:pt x="34" y="1090"/>
                  </a:cubicBezTo>
                  <a:cubicBezTo>
                    <a:pt x="35" y="1093"/>
                    <a:pt x="38" y="1094"/>
                    <a:pt x="42" y="1094"/>
                  </a:cubicBezTo>
                  <a:cubicBezTo>
                    <a:pt x="96" y="1094"/>
                    <a:pt x="411" y="886"/>
                    <a:pt x="769" y="606"/>
                  </a:cubicBezTo>
                  <a:cubicBezTo>
                    <a:pt x="1153" y="305"/>
                    <a:pt x="1454" y="38"/>
                    <a:pt x="1421" y="4"/>
                  </a:cubicBezTo>
                  <a:cubicBezTo>
                    <a:pt x="1420" y="2"/>
                    <a:pt x="1417" y="1"/>
                    <a:pt x="1413"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7" name="Google Shape;3347;p59"/>
            <p:cNvSpPr/>
            <p:nvPr/>
          </p:nvSpPr>
          <p:spPr>
            <a:xfrm>
              <a:off x="5231529" y="2564422"/>
              <a:ext cx="8589" cy="51440"/>
            </a:xfrm>
            <a:custGeom>
              <a:avLst/>
              <a:gdLst/>
              <a:ahLst/>
              <a:cxnLst/>
              <a:rect l="l" t="t" r="r" b="b"/>
              <a:pathLst>
                <a:path w="268" h="1605" extrusionOk="0">
                  <a:moveTo>
                    <a:pt x="100" y="0"/>
                  </a:moveTo>
                  <a:cubicBezTo>
                    <a:pt x="50" y="0"/>
                    <a:pt x="0" y="368"/>
                    <a:pt x="34" y="819"/>
                  </a:cubicBezTo>
                  <a:cubicBezTo>
                    <a:pt x="66" y="1260"/>
                    <a:pt x="179" y="1605"/>
                    <a:pt x="215" y="1605"/>
                  </a:cubicBezTo>
                  <a:cubicBezTo>
                    <a:pt x="216" y="1605"/>
                    <a:pt x="217" y="1604"/>
                    <a:pt x="217" y="1604"/>
                  </a:cubicBezTo>
                  <a:cubicBezTo>
                    <a:pt x="268" y="1604"/>
                    <a:pt x="234" y="1236"/>
                    <a:pt x="184" y="802"/>
                  </a:cubicBezTo>
                  <a:cubicBezTo>
                    <a:pt x="151" y="368"/>
                    <a:pt x="134" y="0"/>
                    <a:pt x="100"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8" name="Google Shape;3348;p59"/>
            <p:cNvSpPr/>
            <p:nvPr/>
          </p:nvSpPr>
          <p:spPr>
            <a:xfrm>
              <a:off x="5157077" y="2594902"/>
              <a:ext cx="19326" cy="31697"/>
            </a:xfrm>
            <a:custGeom>
              <a:avLst/>
              <a:gdLst/>
              <a:ahLst/>
              <a:cxnLst/>
              <a:rect l="l" t="t" r="r" b="b"/>
              <a:pathLst>
                <a:path w="603" h="989" extrusionOk="0">
                  <a:moveTo>
                    <a:pt x="564" y="0"/>
                  </a:moveTo>
                  <a:cubicBezTo>
                    <a:pt x="524" y="0"/>
                    <a:pt x="379" y="196"/>
                    <a:pt x="235" y="453"/>
                  </a:cubicBezTo>
                  <a:cubicBezTo>
                    <a:pt x="84" y="737"/>
                    <a:pt x="1" y="971"/>
                    <a:pt x="34" y="987"/>
                  </a:cubicBezTo>
                  <a:cubicBezTo>
                    <a:pt x="35" y="988"/>
                    <a:pt x="37" y="988"/>
                    <a:pt x="39" y="988"/>
                  </a:cubicBezTo>
                  <a:cubicBezTo>
                    <a:pt x="79" y="988"/>
                    <a:pt x="224" y="793"/>
                    <a:pt x="368" y="536"/>
                  </a:cubicBezTo>
                  <a:cubicBezTo>
                    <a:pt x="519" y="252"/>
                    <a:pt x="602" y="18"/>
                    <a:pt x="569" y="1"/>
                  </a:cubicBezTo>
                  <a:cubicBezTo>
                    <a:pt x="567" y="1"/>
                    <a:pt x="566" y="0"/>
                    <a:pt x="564"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79" name="Google Shape;3349;p59"/>
            <p:cNvSpPr/>
            <p:nvPr/>
          </p:nvSpPr>
          <p:spPr>
            <a:xfrm>
              <a:off x="5131373" y="2466285"/>
              <a:ext cx="48780" cy="31986"/>
            </a:xfrm>
            <a:custGeom>
              <a:avLst/>
              <a:gdLst/>
              <a:ahLst/>
              <a:cxnLst/>
              <a:rect l="l" t="t" r="r" b="b"/>
              <a:pathLst>
                <a:path w="1522" h="998" extrusionOk="0">
                  <a:moveTo>
                    <a:pt x="31" y="0"/>
                  </a:moveTo>
                  <a:cubicBezTo>
                    <a:pt x="25" y="0"/>
                    <a:pt x="20" y="2"/>
                    <a:pt x="17" y="4"/>
                  </a:cubicBezTo>
                  <a:cubicBezTo>
                    <a:pt x="1" y="38"/>
                    <a:pt x="301" y="288"/>
                    <a:pt x="719" y="572"/>
                  </a:cubicBezTo>
                  <a:cubicBezTo>
                    <a:pt x="1078" y="812"/>
                    <a:pt x="1398" y="998"/>
                    <a:pt x="1484" y="998"/>
                  </a:cubicBezTo>
                  <a:cubicBezTo>
                    <a:pt x="1494" y="998"/>
                    <a:pt x="1501" y="995"/>
                    <a:pt x="1504" y="990"/>
                  </a:cubicBezTo>
                  <a:cubicBezTo>
                    <a:pt x="1521" y="957"/>
                    <a:pt x="1204" y="706"/>
                    <a:pt x="803" y="439"/>
                  </a:cubicBezTo>
                  <a:cubicBezTo>
                    <a:pt x="418" y="177"/>
                    <a:pt x="104" y="0"/>
                    <a:pt x="31"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0" name="Google Shape;3350;p59"/>
            <p:cNvSpPr/>
            <p:nvPr/>
          </p:nvSpPr>
          <p:spPr>
            <a:xfrm>
              <a:off x="5192973" y="2436318"/>
              <a:ext cx="49838" cy="27146"/>
            </a:xfrm>
            <a:custGeom>
              <a:avLst/>
              <a:gdLst/>
              <a:ahLst/>
              <a:cxnLst/>
              <a:rect l="l" t="t" r="r" b="b"/>
              <a:pathLst>
                <a:path w="1555" h="847" extrusionOk="0">
                  <a:moveTo>
                    <a:pt x="28" y="0"/>
                  </a:moveTo>
                  <a:cubicBezTo>
                    <a:pt x="23" y="0"/>
                    <a:pt x="19" y="1"/>
                    <a:pt x="17" y="4"/>
                  </a:cubicBezTo>
                  <a:cubicBezTo>
                    <a:pt x="0" y="37"/>
                    <a:pt x="284" y="321"/>
                    <a:pt x="719" y="555"/>
                  </a:cubicBezTo>
                  <a:cubicBezTo>
                    <a:pt x="1078" y="756"/>
                    <a:pt x="1425" y="846"/>
                    <a:pt x="1525" y="846"/>
                  </a:cubicBezTo>
                  <a:cubicBezTo>
                    <a:pt x="1542" y="846"/>
                    <a:pt x="1552" y="844"/>
                    <a:pt x="1554" y="839"/>
                  </a:cubicBezTo>
                  <a:lnTo>
                    <a:pt x="1537" y="839"/>
                  </a:lnTo>
                  <a:cubicBezTo>
                    <a:pt x="1554" y="789"/>
                    <a:pt x="1203" y="639"/>
                    <a:pt x="785" y="421"/>
                  </a:cubicBezTo>
                  <a:cubicBezTo>
                    <a:pt x="397" y="204"/>
                    <a:pt x="95" y="0"/>
                    <a:pt x="28"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1" name="Google Shape;3351;p59"/>
            <p:cNvSpPr/>
            <p:nvPr/>
          </p:nvSpPr>
          <p:spPr>
            <a:xfrm>
              <a:off x="5249734" y="2500514"/>
              <a:ext cx="43396" cy="18012"/>
            </a:xfrm>
            <a:custGeom>
              <a:avLst/>
              <a:gdLst/>
              <a:ahLst/>
              <a:cxnLst/>
              <a:rect l="l" t="t" r="r" b="b"/>
              <a:pathLst>
                <a:path w="1354" h="562" extrusionOk="0">
                  <a:moveTo>
                    <a:pt x="1263" y="1"/>
                  </a:moveTo>
                  <a:cubicBezTo>
                    <a:pt x="1143" y="1"/>
                    <a:pt x="894" y="48"/>
                    <a:pt x="619" y="156"/>
                  </a:cubicBezTo>
                  <a:cubicBezTo>
                    <a:pt x="251" y="306"/>
                    <a:pt x="0" y="524"/>
                    <a:pt x="17" y="557"/>
                  </a:cubicBezTo>
                  <a:cubicBezTo>
                    <a:pt x="20" y="560"/>
                    <a:pt x="26" y="562"/>
                    <a:pt x="33" y="562"/>
                  </a:cubicBezTo>
                  <a:cubicBezTo>
                    <a:pt x="105" y="562"/>
                    <a:pt x="368" y="426"/>
                    <a:pt x="685" y="290"/>
                  </a:cubicBezTo>
                  <a:cubicBezTo>
                    <a:pt x="1036" y="156"/>
                    <a:pt x="1354" y="73"/>
                    <a:pt x="1337" y="22"/>
                  </a:cubicBezTo>
                  <a:cubicBezTo>
                    <a:pt x="1337" y="8"/>
                    <a:pt x="1310" y="1"/>
                    <a:pt x="1263"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2" name="Google Shape;3352;p59"/>
            <p:cNvSpPr/>
            <p:nvPr/>
          </p:nvSpPr>
          <p:spPr>
            <a:xfrm>
              <a:off x="5324410" y="2543493"/>
              <a:ext cx="26569" cy="59517"/>
            </a:xfrm>
            <a:custGeom>
              <a:avLst/>
              <a:gdLst/>
              <a:ahLst/>
              <a:cxnLst/>
              <a:rect l="l" t="t" r="r" b="b"/>
              <a:pathLst>
                <a:path w="829" h="1857" extrusionOk="0">
                  <a:moveTo>
                    <a:pt x="776" y="1"/>
                  </a:moveTo>
                  <a:cubicBezTo>
                    <a:pt x="734" y="1"/>
                    <a:pt x="490" y="364"/>
                    <a:pt x="294" y="870"/>
                  </a:cubicBezTo>
                  <a:cubicBezTo>
                    <a:pt x="86" y="1365"/>
                    <a:pt x="1" y="1798"/>
                    <a:pt x="37" y="1851"/>
                  </a:cubicBezTo>
                  <a:lnTo>
                    <a:pt x="37" y="1851"/>
                  </a:lnTo>
                  <a:cubicBezTo>
                    <a:pt x="96" y="1803"/>
                    <a:pt x="239" y="1407"/>
                    <a:pt x="427" y="937"/>
                  </a:cubicBezTo>
                  <a:cubicBezTo>
                    <a:pt x="628" y="419"/>
                    <a:pt x="828" y="18"/>
                    <a:pt x="778" y="1"/>
                  </a:cubicBezTo>
                  <a:cubicBezTo>
                    <a:pt x="777" y="1"/>
                    <a:pt x="777" y="1"/>
                    <a:pt x="776" y="1"/>
                  </a:cubicBezTo>
                  <a:close/>
                  <a:moveTo>
                    <a:pt x="37" y="1851"/>
                  </a:moveTo>
                  <a:cubicBezTo>
                    <a:pt x="33" y="1854"/>
                    <a:pt x="29" y="1856"/>
                    <a:pt x="26" y="1856"/>
                  </a:cubicBezTo>
                  <a:lnTo>
                    <a:pt x="43" y="1856"/>
                  </a:lnTo>
                  <a:cubicBezTo>
                    <a:pt x="41" y="1855"/>
                    <a:pt x="39" y="1854"/>
                    <a:pt x="37" y="185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3" name="Google Shape;3353;p59"/>
            <p:cNvSpPr/>
            <p:nvPr/>
          </p:nvSpPr>
          <p:spPr>
            <a:xfrm>
              <a:off x="5386267" y="2590639"/>
              <a:ext cx="8621" cy="53043"/>
            </a:xfrm>
            <a:custGeom>
              <a:avLst/>
              <a:gdLst/>
              <a:ahLst/>
              <a:cxnLst/>
              <a:rect l="l" t="t" r="r" b="b"/>
              <a:pathLst>
                <a:path w="269" h="1655" extrusionOk="0">
                  <a:moveTo>
                    <a:pt x="34" y="1"/>
                  </a:moveTo>
                  <a:lnTo>
                    <a:pt x="34" y="1"/>
                  </a:lnTo>
                  <a:cubicBezTo>
                    <a:pt x="1" y="17"/>
                    <a:pt x="1" y="385"/>
                    <a:pt x="51" y="836"/>
                  </a:cubicBezTo>
                  <a:cubicBezTo>
                    <a:pt x="101" y="1287"/>
                    <a:pt x="185" y="1655"/>
                    <a:pt x="218" y="1655"/>
                  </a:cubicBezTo>
                  <a:cubicBezTo>
                    <a:pt x="268" y="1655"/>
                    <a:pt x="252" y="1271"/>
                    <a:pt x="201" y="819"/>
                  </a:cubicBezTo>
                  <a:cubicBezTo>
                    <a:pt x="151" y="368"/>
                    <a:pt x="85" y="1"/>
                    <a:pt x="34"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4" name="Google Shape;3354;p59"/>
            <p:cNvSpPr/>
            <p:nvPr/>
          </p:nvSpPr>
          <p:spPr>
            <a:xfrm>
              <a:off x="4710461" y="2557435"/>
              <a:ext cx="12884" cy="44517"/>
            </a:xfrm>
            <a:custGeom>
              <a:avLst/>
              <a:gdLst/>
              <a:ahLst/>
              <a:cxnLst/>
              <a:rect l="l" t="t" r="r" b="b"/>
              <a:pathLst>
                <a:path w="402" h="1389" extrusionOk="0">
                  <a:moveTo>
                    <a:pt x="352" y="1"/>
                  </a:moveTo>
                  <a:lnTo>
                    <a:pt x="352" y="1"/>
                  </a:lnTo>
                  <a:cubicBezTo>
                    <a:pt x="318" y="1"/>
                    <a:pt x="218" y="302"/>
                    <a:pt x="118" y="686"/>
                  </a:cubicBezTo>
                  <a:cubicBezTo>
                    <a:pt x="34" y="1053"/>
                    <a:pt x="1" y="1371"/>
                    <a:pt x="51" y="1388"/>
                  </a:cubicBezTo>
                  <a:cubicBezTo>
                    <a:pt x="52" y="1388"/>
                    <a:pt x="53" y="1388"/>
                    <a:pt x="54" y="1388"/>
                  </a:cubicBezTo>
                  <a:cubicBezTo>
                    <a:pt x="90" y="1388"/>
                    <a:pt x="187" y="1093"/>
                    <a:pt x="285" y="719"/>
                  </a:cubicBezTo>
                  <a:cubicBezTo>
                    <a:pt x="368" y="335"/>
                    <a:pt x="402" y="18"/>
                    <a:pt x="352"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5" name="Google Shape;3355;p59"/>
            <p:cNvSpPr/>
            <p:nvPr/>
          </p:nvSpPr>
          <p:spPr>
            <a:xfrm>
              <a:off x="4775266" y="2687366"/>
              <a:ext cx="47690" cy="14647"/>
            </a:xfrm>
            <a:custGeom>
              <a:avLst/>
              <a:gdLst/>
              <a:ahLst/>
              <a:cxnLst/>
              <a:rect l="l" t="t" r="r" b="b"/>
              <a:pathLst>
                <a:path w="1488" h="457" extrusionOk="0">
                  <a:moveTo>
                    <a:pt x="40" y="0"/>
                  </a:moveTo>
                  <a:cubicBezTo>
                    <a:pt x="27" y="0"/>
                    <a:pt x="19" y="3"/>
                    <a:pt x="17" y="7"/>
                  </a:cubicBezTo>
                  <a:cubicBezTo>
                    <a:pt x="0" y="40"/>
                    <a:pt x="301" y="224"/>
                    <a:pt x="719" y="341"/>
                  </a:cubicBezTo>
                  <a:cubicBezTo>
                    <a:pt x="1003" y="424"/>
                    <a:pt x="1262" y="457"/>
                    <a:pt x="1395" y="457"/>
                  </a:cubicBezTo>
                  <a:cubicBezTo>
                    <a:pt x="1450" y="457"/>
                    <a:pt x="1483" y="451"/>
                    <a:pt x="1488" y="441"/>
                  </a:cubicBezTo>
                  <a:cubicBezTo>
                    <a:pt x="1488" y="391"/>
                    <a:pt x="1153" y="308"/>
                    <a:pt x="769" y="191"/>
                  </a:cubicBezTo>
                  <a:cubicBezTo>
                    <a:pt x="421" y="89"/>
                    <a:pt x="124" y="0"/>
                    <a:pt x="40"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6" name="Google Shape;3356;p59"/>
            <p:cNvSpPr/>
            <p:nvPr/>
          </p:nvSpPr>
          <p:spPr>
            <a:xfrm>
              <a:off x="4904331" y="2430004"/>
              <a:ext cx="34838" cy="19999"/>
            </a:xfrm>
            <a:custGeom>
              <a:avLst/>
              <a:gdLst/>
              <a:ahLst/>
              <a:cxnLst/>
              <a:rect l="l" t="t" r="r" b="b"/>
              <a:pathLst>
                <a:path w="1087" h="624" extrusionOk="0">
                  <a:moveTo>
                    <a:pt x="1025" y="1"/>
                  </a:moveTo>
                  <a:cubicBezTo>
                    <a:pt x="935" y="1"/>
                    <a:pt x="720" y="70"/>
                    <a:pt x="485" y="201"/>
                  </a:cubicBezTo>
                  <a:cubicBezTo>
                    <a:pt x="184" y="368"/>
                    <a:pt x="0" y="585"/>
                    <a:pt x="34" y="618"/>
                  </a:cubicBezTo>
                  <a:cubicBezTo>
                    <a:pt x="37" y="622"/>
                    <a:pt x="42" y="623"/>
                    <a:pt x="48" y="623"/>
                  </a:cubicBezTo>
                  <a:cubicBezTo>
                    <a:pt x="109" y="623"/>
                    <a:pt x="311" y="486"/>
                    <a:pt x="568" y="334"/>
                  </a:cubicBezTo>
                  <a:cubicBezTo>
                    <a:pt x="836" y="167"/>
                    <a:pt x="1086" y="50"/>
                    <a:pt x="1070" y="17"/>
                  </a:cubicBezTo>
                  <a:cubicBezTo>
                    <a:pt x="1066" y="6"/>
                    <a:pt x="1050" y="1"/>
                    <a:pt x="1025"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7" name="Google Shape;3357;p59"/>
            <p:cNvSpPr/>
            <p:nvPr/>
          </p:nvSpPr>
          <p:spPr>
            <a:xfrm>
              <a:off x="4776868" y="2516539"/>
              <a:ext cx="41280" cy="10641"/>
            </a:xfrm>
            <a:custGeom>
              <a:avLst/>
              <a:gdLst/>
              <a:ahLst/>
              <a:cxnLst/>
              <a:rect l="l" t="t" r="r" b="b"/>
              <a:pathLst>
                <a:path w="1288" h="332" extrusionOk="0">
                  <a:moveTo>
                    <a:pt x="97" y="0"/>
                  </a:moveTo>
                  <a:cubicBezTo>
                    <a:pt x="41" y="0"/>
                    <a:pt x="6" y="8"/>
                    <a:pt x="1" y="24"/>
                  </a:cubicBezTo>
                  <a:cubicBezTo>
                    <a:pt x="1" y="57"/>
                    <a:pt x="285" y="157"/>
                    <a:pt x="636" y="241"/>
                  </a:cubicBezTo>
                  <a:cubicBezTo>
                    <a:pt x="874" y="298"/>
                    <a:pt x="1082" y="331"/>
                    <a:pt x="1195" y="331"/>
                  </a:cubicBezTo>
                  <a:cubicBezTo>
                    <a:pt x="1249" y="331"/>
                    <a:pt x="1282" y="324"/>
                    <a:pt x="1287" y="308"/>
                  </a:cubicBezTo>
                  <a:cubicBezTo>
                    <a:pt x="1287" y="274"/>
                    <a:pt x="1020" y="174"/>
                    <a:pt x="669" y="91"/>
                  </a:cubicBezTo>
                  <a:cubicBezTo>
                    <a:pt x="431" y="34"/>
                    <a:pt x="215" y="0"/>
                    <a:pt x="97"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8" name="Google Shape;3358;p59"/>
            <p:cNvSpPr/>
            <p:nvPr/>
          </p:nvSpPr>
          <p:spPr>
            <a:xfrm>
              <a:off x="4973399" y="2390326"/>
              <a:ext cx="26281" cy="20416"/>
            </a:xfrm>
            <a:custGeom>
              <a:avLst/>
              <a:gdLst/>
              <a:ahLst/>
              <a:cxnLst/>
              <a:rect l="l" t="t" r="r" b="b"/>
              <a:pathLst>
                <a:path w="820" h="637" extrusionOk="0">
                  <a:moveTo>
                    <a:pt x="57" y="0"/>
                  </a:moveTo>
                  <a:cubicBezTo>
                    <a:pt x="55" y="0"/>
                    <a:pt x="53" y="1"/>
                    <a:pt x="51" y="2"/>
                  </a:cubicBezTo>
                  <a:cubicBezTo>
                    <a:pt x="1" y="35"/>
                    <a:pt x="118" y="236"/>
                    <a:pt x="335" y="419"/>
                  </a:cubicBezTo>
                  <a:cubicBezTo>
                    <a:pt x="519" y="564"/>
                    <a:pt x="692" y="636"/>
                    <a:pt x="766" y="636"/>
                  </a:cubicBezTo>
                  <a:cubicBezTo>
                    <a:pt x="786" y="636"/>
                    <a:pt x="799" y="631"/>
                    <a:pt x="803" y="620"/>
                  </a:cubicBezTo>
                  <a:cubicBezTo>
                    <a:pt x="819" y="587"/>
                    <a:pt x="652" y="470"/>
                    <a:pt x="435" y="303"/>
                  </a:cubicBezTo>
                  <a:cubicBezTo>
                    <a:pt x="245" y="144"/>
                    <a:pt x="100" y="0"/>
                    <a:pt x="57" y="0"/>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89" name="Google Shape;3359;p59"/>
            <p:cNvSpPr/>
            <p:nvPr/>
          </p:nvSpPr>
          <p:spPr>
            <a:xfrm>
              <a:off x="5094420" y="2383756"/>
              <a:ext cx="21986" cy="20095"/>
            </a:xfrm>
            <a:custGeom>
              <a:avLst/>
              <a:gdLst/>
              <a:ahLst/>
              <a:cxnLst/>
              <a:rect l="l" t="t" r="r" b="b"/>
              <a:pathLst>
                <a:path w="686" h="627" extrusionOk="0">
                  <a:moveTo>
                    <a:pt x="636" y="1"/>
                  </a:moveTo>
                  <a:cubicBezTo>
                    <a:pt x="580" y="1"/>
                    <a:pt x="433" y="109"/>
                    <a:pt x="285" y="257"/>
                  </a:cubicBezTo>
                  <a:cubicBezTo>
                    <a:pt x="118" y="424"/>
                    <a:pt x="1" y="591"/>
                    <a:pt x="34" y="624"/>
                  </a:cubicBezTo>
                  <a:cubicBezTo>
                    <a:pt x="37" y="626"/>
                    <a:pt x="40" y="626"/>
                    <a:pt x="43" y="626"/>
                  </a:cubicBezTo>
                  <a:cubicBezTo>
                    <a:pt x="90" y="626"/>
                    <a:pt x="231" y="528"/>
                    <a:pt x="402" y="357"/>
                  </a:cubicBezTo>
                  <a:cubicBezTo>
                    <a:pt x="569" y="190"/>
                    <a:pt x="686" y="23"/>
                    <a:pt x="652" y="6"/>
                  </a:cubicBezTo>
                  <a:cubicBezTo>
                    <a:pt x="649" y="2"/>
                    <a:pt x="643" y="1"/>
                    <a:pt x="636" y="1"/>
                  </a:cubicBez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490" name="Google Shape;3360;p59"/>
            <p:cNvSpPr/>
            <p:nvPr/>
          </p:nvSpPr>
          <p:spPr>
            <a:xfrm>
              <a:off x="4313137" y="4261437"/>
              <a:ext cx="186371" cy="311622"/>
            </a:xfrm>
            <a:custGeom>
              <a:avLst/>
              <a:gdLst/>
              <a:ahLst/>
              <a:cxnLst/>
              <a:rect l="l" t="t" r="r" b="b"/>
              <a:pathLst>
                <a:path w="5815" h="9723" extrusionOk="0">
                  <a:moveTo>
                    <a:pt x="3241" y="0"/>
                  </a:moveTo>
                  <a:lnTo>
                    <a:pt x="0" y="1755"/>
                  </a:lnTo>
                  <a:lnTo>
                    <a:pt x="150" y="2055"/>
                  </a:lnTo>
                  <a:cubicBezTo>
                    <a:pt x="835" y="3409"/>
                    <a:pt x="3693" y="8906"/>
                    <a:pt x="4461" y="9624"/>
                  </a:cubicBezTo>
                  <a:cubicBezTo>
                    <a:pt x="4531" y="9692"/>
                    <a:pt x="4586" y="9722"/>
                    <a:pt x="4627" y="9722"/>
                  </a:cubicBezTo>
                  <a:cubicBezTo>
                    <a:pt x="5092" y="9722"/>
                    <a:pt x="3910" y="5865"/>
                    <a:pt x="3910" y="5865"/>
                  </a:cubicBezTo>
                  <a:lnTo>
                    <a:pt x="5815" y="4779"/>
                  </a:lnTo>
                  <a:lnTo>
                    <a:pt x="3241" y="0"/>
                  </a:lnTo>
                  <a:close/>
                </a:path>
              </a:pathLst>
            </a:custGeom>
            <a:solidFill>
              <a:srgbClr val="19B5B1"/>
            </a:solidFill>
            <a:ln>
              <a:noFill/>
            </a:ln>
          </p:spPr>
          <p:txBody>
            <a:bodyPr spcFirstLastPara="1" wrap="square" lIns="91425" tIns="91425" rIns="91425" bIns="91425" anchor="ctr" anchorCtr="0">
              <a:noAutofit/>
            </a:bodyPr>
            <a:lstStyle/>
            <a:p>
              <a:pPr algn="l" rtl="0"/>
              <a:endParaRPr sz="1800"/>
            </a:p>
          </p:txBody>
        </p:sp>
        <p:sp>
          <p:nvSpPr>
            <p:cNvPr id="491" name="Google Shape;3361;p59"/>
            <p:cNvSpPr/>
            <p:nvPr/>
          </p:nvSpPr>
          <p:spPr>
            <a:xfrm>
              <a:off x="4313137" y="4316051"/>
              <a:ext cx="157750" cy="258163"/>
            </a:xfrm>
            <a:custGeom>
              <a:avLst/>
              <a:gdLst/>
              <a:ahLst/>
              <a:cxnLst/>
              <a:rect l="l" t="t" r="r" b="b"/>
              <a:pathLst>
                <a:path w="4922" h="8055" extrusionOk="0">
                  <a:moveTo>
                    <a:pt x="117" y="1"/>
                  </a:moveTo>
                  <a:lnTo>
                    <a:pt x="0" y="51"/>
                  </a:lnTo>
                  <a:cubicBezTo>
                    <a:pt x="1170" y="2574"/>
                    <a:pt x="4261" y="8004"/>
                    <a:pt x="4595" y="8054"/>
                  </a:cubicBezTo>
                  <a:cubicBezTo>
                    <a:pt x="4598" y="8054"/>
                    <a:pt x="4601" y="8055"/>
                    <a:pt x="4605" y="8055"/>
                  </a:cubicBezTo>
                  <a:cubicBezTo>
                    <a:pt x="4921" y="8055"/>
                    <a:pt x="4528" y="6433"/>
                    <a:pt x="4528" y="6433"/>
                  </a:cubicBezTo>
                  <a:cubicBezTo>
                    <a:pt x="4461" y="6326"/>
                    <a:pt x="4311" y="6294"/>
                    <a:pt x="4156" y="6294"/>
                  </a:cubicBezTo>
                  <a:cubicBezTo>
                    <a:pt x="3923" y="6294"/>
                    <a:pt x="3676" y="6367"/>
                    <a:pt x="3676" y="6367"/>
                  </a:cubicBezTo>
                  <a:lnTo>
                    <a:pt x="117" y="1"/>
                  </a:lnTo>
                  <a:close/>
                </a:path>
              </a:pathLst>
            </a:custGeom>
            <a:solidFill>
              <a:srgbClr val="FFFFFF">
                <a:alpha val="56250"/>
              </a:srgbClr>
            </a:solidFill>
            <a:ln>
              <a:noFill/>
            </a:ln>
          </p:spPr>
          <p:txBody>
            <a:bodyPr spcFirstLastPara="1" wrap="square" lIns="91425" tIns="91425" rIns="91425" bIns="91425" anchor="ctr" anchorCtr="0">
              <a:noAutofit/>
            </a:bodyPr>
            <a:lstStyle/>
            <a:p>
              <a:pPr algn="l" rtl="0"/>
              <a:endParaRPr sz="1800"/>
            </a:p>
          </p:txBody>
        </p:sp>
        <p:sp>
          <p:nvSpPr>
            <p:cNvPr id="492" name="Google Shape;3362;p59"/>
            <p:cNvSpPr/>
            <p:nvPr/>
          </p:nvSpPr>
          <p:spPr>
            <a:xfrm>
              <a:off x="4315252" y="4313391"/>
              <a:ext cx="146244" cy="256528"/>
            </a:xfrm>
            <a:custGeom>
              <a:avLst/>
              <a:gdLst/>
              <a:ahLst/>
              <a:cxnLst/>
              <a:rect l="l" t="t" r="r" b="b"/>
              <a:pathLst>
                <a:path w="4563" h="8004" extrusionOk="0">
                  <a:moveTo>
                    <a:pt x="1" y="0"/>
                  </a:moveTo>
                  <a:cubicBezTo>
                    <a:pt x="18" y="33"/>
                    <a:pt x="34" y="67"/>
                    <a:pt x="51" y="84"/>
                  </a:cubicBezTo>
                  <a:cubicBezTo>
                    <a:pt x="51" y="50"/>
                    <a:pt x="34" y="33"/>
                    <a:pt x="1" y="0"/>
                  </a:cubicBezTo>
                  <a:close/>
                  <a:moveTo>
                    <a:pt x="51" y="84"/>
                  </a:moveTo>
                  <a:lnTo>
                    <a:pt x="51" y="84"/>
                  </a:lnTo>
                  <a:cubicBezTo>
                    <a:pt x="84" y="167"/>
                    <a:pt x="118" y="251"/>
                    <a:pt x="168" y="334"/>
                  </a:cubicBezTo>
                  <a:cubicBezTo>
                    <a:pt x="285" y="568"/>
                    <a:pt x="435" y="869"/>
                    <a:pt x="619" y="1220"/>
                  </a:cubicBezTo>
                  <a:cubicBezTo>
                    <a:pt x="1020" y="1972"/>
                    <a:pt x="1571" y="2991"/>
                    <a:pt x="2206" y="4110"/>
                  </a:cubicBezTo>
                  <a:cubicBezTo>
                    <a:pt x="2841" y="5213"/>
                    <a:pt x="3443" y="6216"/>
                    <a:pt x="3877" y="6934"/>
                  </a:cubicBezTo>
                  <a:lnTo>
                    <a:pt x="4412" y="7786"/>
                  </a:lnTo>
                  <a:cubicBezTo>
                    <a:pt x="4462" y="7870"/>
                    <a:pt x="4512" y="7937"/>
                    <a:pt x="4562" y="8003"/>
                  </a:cubicBezTo>
                  <a:cubicBezTo>
                    <a:pt x="4529" y="7937"/>
                    <a:pt x="4479" y="7853"/>
                    <a:pt x="4429" y="7770"/>
                  </a:cubicBezTo>
                  <a:cubicBezTo>
                    <a:pt x="4295" y="7536"/>
                    <a:pt x="4128" y="7252"/>
                    <a:pt x="3911" y="6917"/>
                  </a:cubicBezTo>
                  <a:cubicBezTo>
                    <a:pt x="3493" y="6182"/>
                    <a:pt x="2891" y="5196"/>
                    <a:pt x="2256" y="4077"/>
                  </a:cubicBezTo>
                  <a:cubicBezTo>
                    <a:pt x="1622" y="2957"/>
                    <a:pt x="1070" y="1938"/>
                    <a:pt x="669" y="1203"/>
                  </a:cubicBezTo>
                  <a:lnTo>
                    <a:pt x="185" y="318"/>
                  </a:lnTo>
                  <a:lnTo>
                    <a:pt x="51" y="84"/>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3" name="Google Shape;3363;p59"/>
            <p:cNvSpPr/>
            <p:nvPr/>
          </p:nvSpPr>
          <p:spPr>
            <a:xfrm>
              <a:off x="4428805" y="4516940"/>
              <a:ext cx="32146" cy="5320"/>
            </a:xfrm>
            <a:custGeom>
              <a:avLst/>
              <a:gdLst/>
              <a:ahLst/>
              <a:cxnLst/>
              <a:rect l="l" t="t" r="r" b="b"/>
              <a:pathLst>
                <a:path w="1003" h="166" extrusionOk="0">
                  <a:moveTo>
                    <a:pt x="491" y="0"/>
                  </a:moveTo>
                  <a:cubicBezTo>
                    <a:pt x="319" y="0"/>
                    <a:pt x="147" y="50"/>
                    <a:pt x="0" y="149"/>
                  </a:cubicBezTo>
                  <a:cubicBezTo>
                    <a:pt x="148" y="94"/>
                    <a:pt x="306" y="69"/>
                    <a:pt x="465" y="69"/>
                  </a:cubicBezTo>
                  <a:cubicBezTo>
                    <a:pt x="648" y="69"/>
                    <a:pt x="833" y="103"/>
                    <a:pt x="1003" y="165"/>
                  </a:cubicBezTo>
                  <a:cubicBezTo>
                    <a:pt x="849" y="55"/>
                    <a:pt x="670" y="0"/>
                    <a:pt x="491"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4" name="Google Shape;3364;p59"/>
            <p:cNvSpPr/>
            <p:nvPr/>
          </p:nvSpPr>
          <p:spPr>
            <a:xfrm>
              <a:off x="4425568" y="4462423"/>
              <a:ext cx="17724" cy="2756"/>
            </a:xfrm>
            <a:custGeom>
              <a:avLst/>
              <a:gdLst/>
              <a:ahLst/>
              <a:cxnLst/>
              <a:rect l="l" t="t" r="r" b="b"/>
              <a:pathLst>
                <a:path w="553" h="86" extrusionOk="0">
                  <a:moveTo>
                    <a:pt x="166" y="1"/>
                  </a:moveTo>
                  <a:cubicBezTo>
                    <a:pt x="113" y="1"/>
                    <a:pt x="60" y="9"/>
                    <a:pt x="1" y="28"/>
                  </a:cubicBezTo>
                  <a:cubicBezTo>
                    <a:pt x="84" y="62"/>
                    <a:pt x="185" y="79"/>
                    <a:pt x="268" y="79"/>
                  </a:cubicBezTo>
                  <a:cubicBezTo>
                    <a:pt x="298" y="83"/>
                    <a:pt x="325" y="85"/>
                    <a:pt x="353" y="85"/>
                  </a:cubicBezTo>
                  <a:cubicBezTo>
                    <a:pt x="419" y="85"/>
                    <a:pt x="481" y="74"/>
                    <a:pt x="552" y="62"/>
                  </a:cubicBezTo>
                  <a:cubicBezTo>
                    <a:pt x="490" y="24"/>
                    <a:pt x="417" y="5"/>
                    <a:pt x="350" y="5"/>
                  </a:cubicBezTo>
                  <a:cubicBezTo>
                    <a:pt x="328" y="5"/>
                    <a:pt x="306" y="8"/>
                    <a:pt x="285" y="12"/>
                  </a:cubicBezTo>
                  <a:cubicBezTo>
                    <a:pt x="243" y="5"/>
                    <a:pt x="205" y="1"/>
                    <a:pt x="166"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5" name="Google Shape;3365;p59"/>
            <p:cNvSpPr/>
            <p:nvPr/>
          </p:nvSpPr>
          <p:spPr>
            <a:xfrm>
              <a:off x="4425055" y="4447039"/>
              <a:ext cx="14487" cy="5256"/>
            </a:xfrm>
            <a:custGeom>
              <a:avLst/>
              <a:gdLst/>
              <a:ahLst/>
              <a:cxnLst/>
              <a:rect l="l" t="t" r="r" b="b"/>
              <a:pathLst>
                <a:path w="452" h="164" extrusionOk="0">
                  <a:moveTo>
                    <a:pt x="30" y="1"/>
                  </a:moveTo>
                  <a:cubicBezTo>
                    <a:pt x="15" y="1"/>
                    <a:pt x="5" y="3"/>
                    <a:pt x="0" y="7"/>
                  </a:cubicBezTo>
                  <a:cubicBezTo>
                    <a:pt x="0" y="24"/>
                    <a:pt x="100" y="74"/>
                    <a:pt x="217" y="107"/>
                  </a:cubicBezTo>
                  <a:cubicBezTo>
                    <a:pt x="305" y="145"/>
                    <a:pt x="383" y="164"/>
                    <a:pt x="424" y="164"/>
                  </a:cubicBezTo>
                  <a:cubicBezTo>
                    <a:pt x="438" y="164"/>
                    <a:pt x="447" y="162"/>
                    <a:pt x="451" y="158"/>
                  </a:cubicBezTo>
                  <a:cubicBezTo>
                    <a:pt x="451" y="141"/>
                    <a:pt x="351" y="91"/>
                    <a:pt x="234" y="41"/>
                  </a:cubicBezTo>
                  <a:cubicBezTo>
                    <a:pt x="148" y="16"/>
                    <a:pt x="72" y="1"/>
                    <a:pt x="30"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6" name="Google Shape;3366;p59"/>
            <p:cNvSpPr/>
            <p:nvPr/>
          </p:nvSpPr>
          <p:spPr>
            <a:xfrm>
              <a:off x="4435215" y="4431174"/>
              <a:ext cx="9134" cy="16153"/>
            </a:xfrm>
            <a:custGeom>
              <a:avLst/>
              <a:gdLst/>
              <a:ahLst/>
              <a:cxnLst/>
              <a:rect l="l" t="t" r="r" b="b"/>
              <a:pathLst>
                <a:path w="285" h="504" extrusionOk="0">
                  <a:moveTo>
                    <a:pt x="1" y="1"/>
                  </a:moveTo>
                  <a:cubicBezTo>
                    <a:pt x="17" y="101"/>
                    <a:pt x="51" y="185"/>
                    <a:pt x="118" y="268"/>
                  </a:cubicBezTo>
                  <a:cubicBezTo>
                    <a:pt x="180" y="393"/>
                    <a:pt x="257" y="504"/>
                    <a:pt x="281" y="504"/>
                  </a:cubicBezTo>
                  <a:cubicBezTo>
                    <a:pt x="282" y="504"/>
                    <a:pt x="284" y="503"/>
                    <a:pt x="285" y="502"/>
                  </a:cubicBezTo>
                  <a:cubicBezTo>
                    <a:pt x="268" y="402"/>
                    <a:pt x="218" y="318"/>
                    <a:pt x="168" y="235"/>
                  </a:cubicBezTo>
                  <a:cubicBezTo>
                    <a:pt x="84" y="101"/>
                    <a:pt x="17" y="1"/>
                    <a:pt x="1"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7" name="Google Shape;3367;p59"/>
            <p:cNvSpPr/>
            <p:nvPr/>
          </p:nvSpPr>
          <p:spPr>
            <a:xfrm>
              <a:off x="4443773" y="4422617"/>
              <a:ext cx="9134" cy="18845"/>
            </a:xfrm>
            <a:custGeom>
              <a:avLst/>
              <a:gdLst/>
              <a:ahLst/>
              <a:cxnLst/>
              <a:rect l="l" t="t" r="r" b="b"/>
              <a:pathLst>
                <a:path w="285" h="588" extrusionOk="0">
                  <a:moveTo>
                    <a:pt x="1" y="1"/>
                  </a:moveTo>
                  <a:cubicBezTo>
                    <a:pt x="1" y="118"/>
                    <a:pt x="18" y="235"/>
                    <a:pt x="84" y="335"/>
                  </a:cubicBezTo>
                  <a:cubicBezTo>
                    <a:pt x="146" y="490"/>
                    <a:pt x="252" y="587"/>
                    <a:pt x="280" y="587"/>
                  </a:cubicBezTo>
                  <a:cubicBezTo>
                    <a:pt x="282" y="587"/>
                    <a:pt x="284" y="587"/>
                    <a:pt x="285" y="585"/>
                  </a:cubicBezTo>
                  <a:cubicBezTo>
                    <a:pt x="235" y="485"/>
                    <a:pt x="201" y="402"/>
                    <a:pt x="135" y="301"/>
                  </a:cubicBezTo>
                  <a:cubicBezTo>
                    <a:pt x="101" y="201"/>
                    <a:pt x="51" y="101"/>
                    <a:pt x="1"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8" name="Google Shape;3368;p59"/>
            <p:cNvSpPr/>
            <p:nvPr/>
          </p:nvSpPr>
          <p:spPr>
            <a:xfrm>
              <a:off x="4440023" y="4461141"/>
              <a:ext cx="29486" cy="24166"/>
            </a:xfrm>
            <a:custGeom>
              <a:avLst/>
              <a:gdLst/>
              <a:ahLst/>
              <a:cxnLst/>
              <a:rect l="l" t="t" r="r" b="b"/>
              <a:pathLst>
                <a:path w="920" h="754" extrusionOk="0">
                  <a:moveTo>
                    <a:pt x="176" y="73"/>
                  </a:moveTo>
                  <a:cubicBezTo>
                    <a:pt x="235" y="73"/>
                    <a:pt x="293" y="77"/>
                    <a:pt x="352" y="85"/>
                  </a:cubicBezTo>
                  <a:cubicBezTo>
                    <a:pt x="469" y="102"/>
                    <a:pt x="569" y="152"/>
                    <a:pt x="669" y="236"/>
                  </a:cubicBezTo>
                  <a:cubicBezTo>
                    <a:pt x="770" y="336"/>
                    <a:pt x="836" y="469"/>
                    <a:pt x="853" y="620"/>
                  </a:cubicBezTo>
                  <a:cubicBezTo>
                    <a:pt x="842" y="664"/>
                    <a:pt x="809" y="687"/>
                    <a:pt x="768" y="687"/>
                  </a:cubicBezTo>
                  <a:cubicBezTo>
                    <a:pt x="747" y="687"/>
                    <a:pt x="725" y="681"/>
                    <a:pt x="703" y="670"/>
                  </a:cubicBezTo>
                  <a:cubicBezTo>
                    <a:pt x="653" y="637"/>
                    <a:pt x="586" y="586"/>
                    <a:pt x="536" y="536"/>
                  </a:cubicBezTo>
                  <a:cubicBezTo>
                    <a:pt x="452" y="453"/>
                    <a:pt x="352" y="369"/>
                    <a:pt x="268" y="269"/>
                  </a:cubicBezTo>
                  <a:cubicBezTo>
                    <a:pt x="205" y="190"/>
                    <a:pt x="156" y="122"/>
                    <a:pt x="123" y="74"/>
                  </a:cubicBezTo>
                  <a:lnTo>
                    <a:pt x="123" y="74"/>
                  </a:lnTo>
                  <a:cubicBezTo>
                    <a:pt x="141" y="73"/>
                    <a:pt x="159" y="73"/>
                    <a:pt x="176" y="73"/>
                  </a:cubicBezTo>
                  <a:close/>
                  <a:moveTo>
                    <a:pt x="69" y="0"/>
                  </a:moveTo>
                  <a:cubicBezTo>
                    <a:pt x="68" y="0"/>
                    <a:pt x="68" y="1"/>
                    <a:pt x="68" y="2"/>
                  </a:cubicBezTo>
                  <a:cubicBezTo>
                    <a:pt x="74" y="19"/>
                    <a:pt x="81" y="37"/>
                    <a:pt x="89" y="55"/>
                  </a:cubicBezTo>
                  <a:lnTo>
                    <a:pt x="89" y="55"/>
                  </a:lnTo>
                  <a:cubicBezTo>
                    <a:pt x="30" y="71"/>
                    <a:pt x="1" y="85"/>
                    <a:pt x="1" y="85"/>
                  </a:cubicBezTo>
                  <a:cubicBezTo>
                    <a:pt x="33" y="81"/>
                    <a:pt x="65" y="77"/>
                    <a:pt x="98" y="75"/>
                  </a:cubicBezTo>
                  <a:lnTo>
                    <a:pt x="98" y="75"/>
                  </a:lnTo>
                  <a:cubicBezTo>
                    <a:pt x="134" y="151"/>
                    <a:pt x="184" y="227"/>
                    <a:pt x="235" y="302"/>
                  </a:cubicBezTo>
                  <a:cubicBezTo>
                    <a:pt x="318" y="403"/>
                    <a:pt x="402" y="503"/>
                    <a:pt x="502" y="586"/>
                  </a:cubicBezTo>
                  <a:cubicBezTo>
                    <a:pt x="552" y="637"/>
                    <a:pt x="619" y="687"/>
                    <a:pt x="686" y="720"/>
                  </a:cubicBezTo>
                  <a:cubicBezTo>
                    <a:pt x="719" y="753"/>
                    <a:pt x="770" y="753"/>
                    <a:pt x="820" y="753"/>
                  </a:cubicBezTo>
                  <a:cubicBezTo>
                    <a:pt x="870" y="737"/>
                    <a:pt x="903" y="687"/>
                    <a:pt x="920" y="637"/>
                  </a:cubicBezTo>
                  <a:cubicBezTo>
                    <a:pt x="903" y="319"/>
                    <a:pt x="653" y="68"/>
                    <a:pt x="352" y="35"/>
                  </a:cubicBezTo>
                  <a:cubicBezTo>
                    <a:pt x="317" y="28"/>
                    <a:pt x="283" y="24"/>
                    <a:pt x="248" y="24"/>
                  </a:cubicBezTo>
                  <a:cubicBezTo>
                    <a:pt x="201" y="24"/>
                    <a:pt x="154" y="32"/>
                    <a:pt x="106" y="50"/>
                  </a:cubicBezTo>
                  <a:lnTo>
                    <a:pt x="106" y="50"/>
                  </a:lnTo>
                  <a:cubicBezTo>
                    <a:pt x="84" y="18"/>
                    <a:pt x="72" y="0"/>
                    <a:pt x="69"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499" name="Google Shape;3369;p59"/>
            <p:cNvSpPr/>
            <p:nvPr/>
          </p:nvSpPr>
          <p:spPr>
            <a:xfrm>
              <a:off x="4442170" y="4441815"/>
              <a:ext cx="16121" cy="22082"/>
            </a:xfrm>
            <a:custGeom>
              <a:avLst/>
              <a:gdLst/>
              <a:ahLst/>
              <a:cxnLst/>
              <a:rect l="l" t="t" r="r" b="b"/>
              <a:pathLst>
                <a:path w="503" h="689" extrusionOk="0">
                  <a:moveTo>
                    <a:pt x="344" y="1"/>
                  </a:moveTo>
                  <a:cubicBezTo>
                    <a:pt x="309" y="1"/>
                    <a:pt x="275" y="13"/>
                    <a:pt x="251" y="37"/>
                  </a:cubicBezTo>
                  <a:cubicBezTo>
                    <a:pt x="201" y="70"/>
                    <a:pt x="168" y="103"/>
                    <a:pt x="151" y="153"/>
                  </a:cubicBezTo>
                  <a:cubicBezTo>
                    <a:pt x="101" y="237"/>
                    <a:pt x="68" y="321"/>
                    <a:pt x="34" y="404"/>
                  </a:cubicBezTo>
                  <a:cubicBezTo>
                    <a:pt x="17" y="488"/>
                    <a:pt x="1" y="571"/>
                    <a:pt x="17" y="655"/>
                  </a:cubicBezTo>
                  <a:cubicBezTo>
                    <a:pt x="34" y="655"/>
                    <a:pt x="34" y="571"/>
                    <a:pt x="84" y="421"/>
                  </a:cubicBezTo>
                  <a:cubicBezTo>
                    <a:pt x="118" y="337"/>
                    <a:pt x="151" y="270"/>
                    <a:pt x="201" y="187"/>
                  </a:cubicBezTo>
                  <a:cubicBezTo>
                    <a:pt x="227" y="136"/>
                    <a:pt x="292" y="65"/>
                    <a:pt x="351" y="65"/>
                  </a:cubicBezTo>
                  <a:cubicBezTo>
                    <a:pt x="369" y="65"/>
                    <a:pt x="386" y="71"/>
                    <a:pt x="402" y="87"/>
                  </a:cubicBezTo>
                  <a:cubicBezTo>
                    <a:pt x="435" y="170"/>
                    <a:pt x="418" y="287"/>
                    <a:pt x="385" y="371"/>
                  </a:cubicBezTo>
                  <a:cubicBezTo>
                    <a:pt x="352" y="438"/>
                    <a:pt x="285" y="504"/>
                    <a:pt x="235" y="571"/>
                  </a:cubicBezTo>
                  <a:cubicBezTo>
                    <a:pt x="168" y="604"/>
                    <a:pt x="101" y="654"/>
                    <a:pt x="35" y="688"/>
                  </a:cubicBezTo>
                  <a:lnTo>
                    <a:pt x="35" y="688"/>
                  </a:lnTo>
                  <a:cubicBezTo>
                    <a:pt x="127" y="684"/>
                    <a:pt x="204" y="652"/>
                    <a:pt x="251" y="605"/>
                  </a:cubicBezTo>
                  <a:cubicBezTo>
                    <a:pt x="335" y="538"/>
                    <a:pt x="385" y="471"/>
                    <a:pt x="435" y="387"/>
                  </a:cubicBezTo>
                  <a:cubicBezTo>
                    <a:pt x="502" y="287"/>
                    <a:pt x="502" y="153"/>
                    <a:pt x="452" y="53"/>
                  </a:cubicBezTo>
                  <a:cubicBezTo>
                    <a:pt x="425" y="17"/>
                    <a:pt x="384" y="1"/>
                    <a:pt x="344" y="1"/>
                  </a:cubicBezTo>
                  <a:close/>
                  <a:moveTo>
                    <a:pt x="35" y="688"/>
                  </a:moveTo>
                  <a:lnTo>
                    <a:pt x="35" y="688"/>
                  </a:lnTo>
                  <a:cubicBezTo>
                    <a:pt x="29" y="688"/>
                    <a:pt x="23" y="688"/>
                    <a:pt x="17" y="688"/>
                  </a:cubicBezTo>
                  <a:lnTo>
                    <a:pt x="34" y="688"/>
                  </a:lnTo>
                  <a:cubicBezTo>
                    <a:pt x="34" y="688"/>
                    <a:pt x="35" y="688"/>
                    <a:pt x="35" y="688"/>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0" name="Google Shape;3370;p59"/>
            <p:cNvSpPr/>
            <p:nvPr/>
          </p:nvSpPr>
          <p:spPr>
            <a:xfrm>
              <a:off x="4346308" y="4292494"/>
              <a:ext cx="29486" cy="79292"/>
            </a:xfrm>
            <a:custGeom>
              <a:avLst/>
              <a:gdLst/>
              <a:ahLst/>
              <a:cxnLst/>
              <a:rect l="l" t="t" r="r" b="b"/>
              <a:pathLst>
                <a:path w="920" h="2474" extrusionOk="0">
                  <a:moveTo>
                    <a:pt x="402" y="0"/>
                  </a:moveTo>
                  <a:cubicBezTo>
                    <a:pt x="385" y="17"/>
                    <a:pt x="485" y="134"/>
                    <a:pt x="586" y="368"/>
                  </a:cubicBezTo>
                  <a:cubicBezTo>
                    <a:pt x="853" y="970"/>
                    <a:pt x="736" y="1688"/>
                    <a:pt x="302" y="2189"/>
                  </a:cubicBezTo>
                  <a:cubicBezTo>
                    <a:pt x="135" y="2373"/>
                    <a:pt x="1" y="2457"/>
                    <a:pt x="18" y="2473"/>
                  </a:cubicBezTo>
                  <a:cubicBezTo>
                    <a:pt x="51" y="2457"/>
                    <a:pt x="84" y="2440"/>
                    <a:pt x="118" y="2406"/>
                  </a:cubicBezTo>
                  <a:cubicBezTo>
                    <a:pt x="185" y="2356"/>
                    <a:pt x="268" y="2289"/>
                    <a:pt x="335" y="2206"/>
                  </a:cubicBezTo>
                  <a:cubicBezTo>
                    <a:pt x="820" y="1705"/>
                    <a:pt x="920" y="970"/>
                    <a:pt x="636" y="351"/>
                  </a:cubicBezTo>
                  <a:cubicBezTo>
                    <a:pt x="586" y="251"/>
                    <a:pt x="536" y="168"/>
                    <a:pt x="469" y="84"/>
                  </a:cubicBezTo>
                  <a:cubicBezTo>
                    <a:pt x="435" y="34"/>
                    <a:pt x="402" y="0"/>
                    <a:pt x="402"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1" name="Google Shape;3371;p59"/>
            <p:cNvSpPr/>
            <p:nvPr/>
          </p:nvSpPr>
          <p:spPr>
            <a:xfrm>
              <a:off x="4372013" y="4382971"/>
              <a:ext cx="25223" cy="45030"/>
            </a:xfrm>
            <a:custGeom>
              <a:avLst/>
              <a:gdLst/>
              <a:ahLst/>
              <a:cxnLst/>
              <a:rect l="l" t="t" r="r" b="b"/>
              <a:pathLst>
                <a:path w="787" h="1405" extrusionOk="0">
                  <a:moveTo>
                    <a:pt x="2" y="1"/>
                  </a:moveTo>
                  <a:cubicBezTo>
                    <a:pt x="2" y="1"/>
                    <a:pt x="1" y="1"/>
                    <a:pt x="1" y="1"/>
                  </a:cubicBezTo>
                  <a:cubicBezTo>
                    <a:pt x="168" y="502"/>
                    <a:pt x="435" y="987"/>
                    <a:pt x="770" y="1405"/>
                  </a:cubicBezTo>
                  <a:cubicBezTo>
                    <a:pt x="786" y="1388"/>
                    <a:pt x="602" y="1087"/>
                    <a:pt x="385" y="703"/>
                  </a:cubicBezTo>
                  <a:cubicBezTo>
                    <a:pt x="173" y="328"/>
                    <a:pt x="25" y="1"/>
                    <a:pt x="2"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2" name="Google Shape;3372;p59"/>
            <p:cNvSpPr/>
            <p:nvPr/>
          </p:nvSpPr>
          <p:spPr>
            <a:xfrm>
              <a:off x="4347943" y="4353004"/>
              <a:ext cx="7500" cy="9230"/>
            </a:xfrm>
            <a:custGeom>
              <a:avLst/>
              <a:gdLst/>
              <a:ahLst/>
              <a:cxnLst/>
              <a:rect l="l" t="t" r="r" b="b"/>
              <a:pathLst>
                <a:path w="234" h="288" extrusionOk="0">
                  <a:moveTo>
                    <a:pt x="217" y="0"/>
                  </a:moveTo>
                  <a:cubicBezTo>
                    <a:pt x="201" y="0"/>
                    <a:pt x="167" y="67"/>
                    <a:pt x="117" y="134"/>
                  </a:cubicBezTo>
                  <a:cubicBezTo>
                    <a:pt x="50" y="201"/>
                    <a:pt x="0" y="268"/>
                    <a:pt x="17" y="285"/>
                  </a:cubicBezTo>
                  <a:cubicBezTo>
                    <a:pt x="19" y="287"/>
                    <a:pt x="22" y="288"/>
                    <a:pt x="26" y="288"/>
                  </a:cubicBezTo>
                  <a:cubicBezTo>
                    <a:pt x="51" y="288"/>
                    <a:pt x="109" y="240"/>
                    <a:pt x="167" y="168"/>
                  </a:cubicBezTo>
                  <a:cubicBezTo>
                    <a:pt x="234" y="84"/>
                    <a:pt x="234" y="0"/>
                    <a:pt x="217"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3" name="Google Shape;3373;p59"/>
            <p:cNvSpPr/>
            <p:nvPr/>
          </p:nvSpPr>
          <p:spPr>
            <a:xfrm>
              <a:off x="4316625" y="4291949"/>
              <a:ext cx="54677" cy="80349"/>
            </a:xfrm>
            <a:custGeom>
              <a:avLst/>
              <a:gdLst/>
              <a:ahLst/>
              <a:cxnLst/>
              <a:rect l="l" t="t" r="r" b="b"/>
              <a:pathLst>
                <a:path w="1706" h="2507" extrusionOk="0">
                  <a:moveTo>
                    <a:pt x="1338" y="1"/>
                  </a:moveTo>
                  <a:lnTo>
                    <a:pt x="1" y="769"/>
                  </a:lnTo>
                  <a:lnTo>
                    <a:pt x="953" y="2507"/>
                  </a:lnTo>
                  <a:cubicBezTo>
                    <a:pt x="1321" y="2206"/>
                    <a:pt x="1555" y="1789"/>
                    <a:pt x="1622" y="1321"/>
                  </a:cubicBezTo>
                  <a:cubicBezTo>
                    <a:pt x="1705" y="853"/>
                    <a:pt x="1605" y="385"/>
                    <a:pt x="1338" y="1"/>
                  </a:cubicBezTo>
                  <a:close/>
                </a:path>
              </a:pathLst>
            </a:custGeom>
            <a:solidFill>
              <a:srgbClr val="FFFFFF">
                <a:alpha val="56250"/>
              </a:srgbClr>
            </a:solidFill>
            <a:ln>
              <a:noFill/>
            </a:ln>
          </p:spPr>
          <p:txBody>
            <a:bodyPr spcFirstLastPara="1" wrap="square" lIns="91425" tIns="91425" rIns="91425" bIns="91425" anchor="ctr" anchorCtr="0">
              <a:noAutofit/>
            </a:bodyPr>
            <a:lstStyle/>
            <a:p>
              <a:pPr algn="l" rtl="0"/>
              <a:endParaRPr sz="1800"/>
            </a:p>
          </p:txBody>
        </p:sp>
        <p:sp>
          <p:nvSpPr>
            <p:cNvPr id="504" name="Google Shape;3374;p59"/>
            <p:cNvSpPr/>
            <p:nvPr/>
          </p:nvSpPr>
          <p:spPr>
            <a:xfrm>
              <a:off x="4360534" y="4333710"/>
              <a:ext cx="3782" cy="9166"/>
            </a:xfrm>
            <a:custGeom>
              <a:avLst/>
              <a:gdLst/>
              <a:ahLst/>
              <a:cxnLst/>
              <a:rect l="l" t="t" r="r" b="b"/>
              <a:pathLst>
                <a:path w="118" h="286" extrusionOk="0">
                  <a:moveTo>
                    <a:pt x="101" y="1"/>
                  </a:moveTo>
                  <a:cubicBezTo>
                    <a:pt x="84" y="1"/>
                    <a:pt x="51" y="51"/>
                    <a:pt x="34" y="135"/>
                  </a:cubicBezTo>
                  <a:cubicBezTo>
                    <a:pt x="1" y="218"/>
                    <a:pt x="1" y="285"/>
                    <a:pt x="18" y="285"/>
                  </a:cubicBezTo>
                  <a:cubicBezTo>
                    <a:pt x="34" y="285"/>
                    <a:pt x="68" y="235"/>
                    <a:pt x="101" y="151"/>
                  </a:cubicBezTo>
                  <a:cubicBezTo>
                    <a:pt x="118" y="68"/>
                    <a:pt x="118" y="1"/>
                    <a:pt x="101"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5" name="Google Shape;3375;p59"/>
            <p:cNvSpPr/>
            <p:nvPr/>
          </p:nvSpPr>
          <p:spPr>
            <a:xfrm>
              <a:off x="4360534" y="4313839"/>
              <a:ext cx="4295" cy="10352"/>
            </a:xfrm>
            <a:custGeom>
              <a:avLst/>
              <a:gdLst/>
              <a:ahLst/>
              <a:cxnLst/>
              <a:rect l="l" t="t" r="r" b="b"/>
              <a:pathLst>
                <a:path w="134" h="323" extrusionOk="0">
                  <a:moveTo>
                    <a:pt x="24" y="0"/>
                  </a:moveTo>
                  <a:cubicBezTo>
                    <a:pt x="22" y="0"/>
                    <a:pt x="19" y="1"/>
                    <a:pt x="18" y="3"/>
                  </a:cubicBezTo>
                  <a:cubicBezTo>
                    <a:pt x="1" y="19"/>
                    <a:pt x="34" y="86"/>
                    <a:pt x="51" y="170"/>
                  </a:cubicBezTo>
                  <a:cubicBezTo>
                    <a:pt x="68" y="253"/>
                    <a:pt x="68" y="320"/>
                    <a:pt x="84" y="320"/>
                  </a:cubicBezTo>
                  <a:cubicBezTo>
                    <a:pt x="86" y="322"/>
                    <a:pt x="87" y="322"/>
                    <a:pt x="89" y="322"/>
                  </a:cubicBezTo>
                  <a:cubicBezTo>
                    <a:pt x="107" y="322"/>
                    <a:pt x="133" y="245"/>
                    <a:pt x="118" y="153"/>
                  </a:cubicBezTo>
                  <a:cubicBezTo>
                    <a:pt x="103" y="63"/>
                    <a:pt x="48" y="0"/>
                    <a:pt x="24"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6" name="Google Shape;3376;p59"/>
            <p:cNvSpPr/>
            <p:nvPr/>
          </p:nvSpPr>
          <p:spPr>
            <a:xfrm>
              <a:off x="4356784" y="4300538"/>
              <a:ext cx="2179" cy="5897"/>
            </a:xfrm>
            <a:custGeom>
              <a:avLst/>
              <a:gdLst/>
              <a:ahLst/>
              <a:cxnLst/>
              <a:rect l="l" t="t" r="r" b="b"/>
              <a:pathLst>
                <a:path w="68" h="184" extrusionOk="0">
                  <a:moveTo>
                    <a:pt x="18" y="0"/>
                  </a:moveTo>
                  <a:cubicBezTo>
                    <a:pt x="1" y="17"/>
                    <a:pt x="1" y="50"/>
                    <a:pt x="1" y="100"/>
                  </a:cubicBezTo>
                  <a:cubicBezTo>
                    <a:pt x="18" y="150"/>
                    <a:pt x="34" y="184"/>
                    <a:pt x="51" y="184"/>
                  </a:cubicBezTo>
                  <a:cubicBezTo>
                    <a:pt x="68" y="184"/>
                    <a:pt x="68" y="134"/>
                    <a:pt x="68" y="84"/>
                  </a:cubicBezTo>
                  <a:cubicBezTo>
                    <a:pt x="68" y="33"/>
                    <a:pt x="34" y="0"/>
                    <a:pt x="1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07" name="Google Shape;3377;p59"/>
            <p:cNvSpPr/>
            <p:nvPr/>
          </p:nvSpPr>
          <p:spPr>
            <a:xfrm>
              <a:off x="5317744" y="4539375"/>
              <a:ext cx="326141" cy="132206"/>
            </a:xfrm>
            <a:custGeom>
              <a:avLst/>
              <a:gdLst/>
              <a:ahLst/>
              <a:cxnLst/>
              <a:rect l="l" t="t" r="r" b="b"/>
              <a:pathLst>
                <a:path w="10176" h="4125" extrusionOk="0">
                  <a:moveTo>
                    <a:pt x="217" y="0"/>
                  </a:moveTo>
                  <a:lnTo>
                    <a:pt x="0" y="3676"/>
                  </a:lnTo>
                  <a:lnTo>
                    <a:pt x="334" y="3709"/>
                  </a:lnTo>
                  <a:cubicBezTo>
                    <a:pt x="1514" y="3814"/>
                    <a:pt x="5572" y="4125"/>
                    <a:pt x="7759" y="4125"/>
                  </a:cubicBezTo>
                  <a:cubicBezTo>
                    <a:pt x="8360" y="4125"/>
                    <a:pt x="8820" y="4101"/>
                    <a:pt x="9040" y="4044"/>
                  </a:cubicBezTo>
                  <a:cubicBezTo>
                    <a:pt x="10176" y="3743"/>
                    <a:pt x="5564" y="2523"/>
                    <a:pt x="5564" y="2523"/>
                  </a:cubicBezTo>
                  <a:lnTo>
                    <a:pt x="5631" y="334"/>
                  </a:lnTo>
                  <a:lnTo>
                    <a:pt x="217" y="0"/>
                  </a:lnTo>
                  <a:close/>
                </a:path>
              </a:pathLst>
            </a:custGeom>
            <a:solidFill>
              <a:srgbClr val="19B5B1"/>
            </a:solidFill>
            <a:ln>
              <a:noFill/>
            </a:ln>
          </p:spPr>
          <p:txBody>
            <a:bodyPr spcFirstLastPara="1" wrap="square" lIns="91425" tIns="91425" rIns="91425" bIns="91425" anchor="ctr" anchorCtr="0">
              <a:noAutofit/>
            </a:bodyPr>
            <a:lstStyle/>
            <a:p>
              <a:pPr algn="l" rtl="0"/>
              <a:endParaRPr sz="1800"/>
            </a:p>
          </p:txBody>
        </p:sp>
        <p:sp>
          <p:nvSpPr>
            <p:cNvPr id="508" name="Google Shape;3378;p59"/>
            <p:cNvSpPr/>
            <p:nvPr/>
          </p:nvSpPr>
          <p:spPr>
            <a:xfrm>
              <a:off x="5317744" y="4605238"/>
              <a:ext cx="63747" cy="53043"/>
            </a:xfrm>
            <a:custGeom>
              <a:avLst/>
              <a:gdLst/>
              <a:ahLst/>
              <a:cxnLst/>
              <a:rect l="l" t="t" r="r" b="b"/>
              <a:pathLst>
                <a:path w="1989" h="1655" extrusionOk="0">
                  <a:moveTo>
                    <a:pt x="67" y="0"/>
                  </a:moveTo>
                  <a:lnTo>
                    <a:pt x="0" y="1537"/>
                  </a:lnTo>
                  <a:lnTo>
                    <a:pt x="1989" y="1654"/>
                  </a:lnTo>
                  <a:cubicBezTo>
                    <a:pt x="1922" y="1186"/>
                    <a:pt x="1688" y="752"/>
                    <a:pt x="1320" y="451"/>
                  </a:cubicBezTo>
                  <a:cubicBezTo>
                    <a:pt x="969" y="151"/>
                    <a:pt x="518" y="0"/>
                    <a:pt x="67" y="0"/>
                  </a:cubicBezTo>
                  <a:close/>
                </a:path>
              </a:pathLst>
            </a:custGeom>
            <a:solidFill>
              <a:srgbClr val="FFFFFF">
                <a:alpha val="56250"/>
              </a:srgbClr>
            </a:solidFill>
            <a:ln>
              <a:noFill/>
            </a:ln>
          </p:spPr>
          <p:txBody>
            <a:bodyPr spcFirstLastPara="1" wrap="square" lIns="91425" tIns="91425" rIns="91425" bIns="91425" anchor="ctr" anchorCtr="0">
              <a:noAutofit/>
            </a:bodyPr>
            <a:lstStyle/>
            <a:p>
              <a:pPr algn="l" rtl="0"/>
              <a:endParaRPr sz="1800"/>
            </a:p>
          </p:txBody>
        </p:sp>
        <p:sp>
          <p:nvSpPr>
            <p:cNvPr id="509" name="Google Shape;3379;p59"/>
            <p:cNvSpPr/>
            <p:nvPr/>
          </p:nvSpPr>
          <p:spPr>
            <a:xfrm>
              <a:off x="5317744" y="4642191"/>
              <a:ext cx="302039" cy="28909"/>
            </a:xfrm>
            <a:custGeom>
              <a:avLst/>
              <a:gdLst/>
              <a:ahLst/>
              <a:cxnLst/>
              <a:rect l="l" t="t" r="r" b="b"/>
              <a:pathLst>
                <a:path w="9424" h="902" extrusionOk="0">
                  <a:moveTo>
                    <a:pt x="7820" y="0"/>
                  </a:moveTo>
                  <a:cubicBezTo>
                    <a:pt x="7486" y="0"/>
                    <a:pt x="7302" y="685"/>
                    <a:pt x="7302" y="685"/>
                  </a:cubicBezTo>
                  <a:lnTo>
                    <a:pt x="0" y="334"/>
                  </a:lnTo>
                  <a:lnTo>
                    <a:pt x="0" y="468"/>
                  </a:lnTo>
                  <a:cubicBezTo>
                    <a:pt x="1914" y="713"/>
                    <a:pt x="5548" y="901"/>
                    <a:pt x="7634" y="901"/>
                  </a:cubicBezTo>
                  <a:cubicBezTo>
                    <a:pt x="8534" y="901"/>
                    <a:pt x="9146" y="866"/>
                    <a:pt x="9207" y="785"/>
                  </a:cubicBezTo>
                  <a:cubicBezTo>
                    <a:pt x="9424" y="535"/>
                    <a:pt x="7820" y="0"/>
                    <a:pt x="7820" y="0"/>
                  </a:cubicBezTo>
                  <a:close/>
                </a:path>
              </a:pathLst>
            </a:custGeom>
            <a:solidFill>
              <a:srgbClr val="FFFFFF">
                <a:alpha val="56250"/>
              </a:srgbClr>
            </a:solidFill>
            <a:ln>
              <a:noFill/>
            </a:ln>
          </p:spPr>
          <p:txBody>
            <a:bodyPr spcFirstLastPara="1" wrap="square" lIns="91425" tIns="91425" rIns="91425" bIns="91425" anchor="ctr" anchorCtr="0">
              <a:noAutofit/>
            </a:bodyPr>
            <a:lstStyle/>
            <a:p>
              <a:pPr algn="l" rtl="0"/>
              <a:endParaRPr sz="1800"/>
            </a:p>
          </p:txBody>
        </p:sp>
        <p:sp>
          <p:nvSpPr>
            <p:cNvPr id="510" name="Google Shape;3380;p59"/>
            <p:cNvSpPr/>
            <p:nvPr/>
          </p:nvSpPr>
          <p:spPr>
            <a:xfrm>
              <a:off x="5315052" y="4652896"/>
              <a:ext cx="298321" cy="13205"/>
            </a:xfrm>
            <a:custGeom>
              <a:avLst/>
              <a:gdLst/>
              <a:ahLst/>
              <a:cxnLst/>
              <a:rect l="l" t="t" r="r" b="b"/>
              <a:pathLst>
                <a:path w="9308" h="412" extrusionOk="0">
                  <a:moveTo>
                    <a:pt x="1" y="0"/>
                  </a:moveTo>
                  <a:cubicBezTo>
                    <a:pt x="34" y="0"/>
                    <a:pt x="68" y="17"/>
                    <a:pt x="101" y="17"/>
                  </a:cubicBezTo>
                  <a:cubicBezTo>
                    <a:pt x="185" y="17"/>
                    <a:pt x="268" y="34"/>
                    <a:pt x="368" y="34"/>
                  </a:cubicBezTo>
                  <a:lnTo>
                    <a:pt x="1371" y="117"/>
                  </a:lnTo>
                  <a:cubicBezTo>
                    <a:pt x="2206" y="184"/>
                    <a:pt x="3359" y="251"/>
                    <a:pt x="4646" y="301"/>
                  </a:cubicBezTo>
                  <a:cubicBezTo>
                    <a:pt x="5932" y="351"/>
                    <a:pt x="7102" y="368"/>
                    <a:pt x="7937" y="385"/>
                  </a:cubicBezTo>
                  <a:lnTo>
                    <a:pt x="8940" y="385"/>
                  </a:lnTo>
                  <a:cubicBezTo>
                    <a:pt x="9040" y="368"/>
                    <a:pt x="9124" y="368"/>
                    <a:pt x="9207" y="368"/>
                  </a:cubicBezTo>
                  <a:cubicBezTo>
                    <a:pt x="9215" y="399"/>
                    <a:pt x="9237" y="412"/>
                    <a:pt x="9259" y="412"/>
                  </a:cubicBezTo>
                  <a:cubicBezTo>
                    <a:pt x="9283" y="412"/>
                    <a:pt x="9307" y="395"/>
                    <a:pt x="9307" y="368"/>
                  </a:cubicBezTo>
                  <a:cubicBezTo>
                    <a:pt x="9307" y="332"/>
                    <a:pt x="9283" y="315"/>
                    <a:pt x="9259" y="315"/>
                  </a:cubicBezTo>
                  <a:cubicBezTo>
                    <a:pt x="9237" y="315"/>
                    <a:pt x="9215" y="328"/>
                    <a:pt x="9207" y="351"/>
                  </a:cubicBezTo>
                  <a:lnTo>
                    <a:pt x="8940" y="351"/>
                  </a:lnTo>
                  <a:lnTo>
                    <a:pt x="7937" y="334"/>
                  </a:lnTo>
                  <a:cubicBezTo>
                    <a:pt x="7102" y="318"/>
                    <a:pt x="5932" y="284"/>
                    <a:pt x="4646" y="234"/>
                  </a:cubicBezTo>
                  <a:cubicBezTo>
                    <a:pt x="3376" y="184"/>
                    <a:pt x="2206" y="134"/>
                    <a:pt x="1371" y="67"/>
                  </a:cubicBezTo>
                  <a:lnTo>
                    <a:pt x="368" y="17"/>
                  </a:lnTo>
                  <a:lnTo>
                    <a:pt x="101" y="0"/>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1" name="Google Shape;3381;p59"/>
            <p:cNvSpPr/>
            <p:nvPr/>
          </p:nvSpPr>
          <p:spPr>
            <a:xfrm>
              <a:off x="5551228" y="4640044"/>
              <a:ext cx="18236" cy="26794"/>
            </a:xfrm>
            <a:custGeom>
              <a:avLst/>
              <a:gdLst/>
              <a:ahLst/>
              <a:cxnLst/>
              <a:rect l="l" t="t" r="r" b="b"/>
              <a:pathLst>
                <a:path w="569" h="836" extrusionOk="0">
                  <a:moveTo>
                    <a:pt x="568" y="0"/>
                  </a:moveTo>
                  <a:lnTo>
                    <a:pt x="568" y="0"/>
                  </a:lnTo>
                  <a:cubicBezTo>
                    <a:pt x="234" y="134"/>
                    <a:pt x="0" y="468"/>
                    <a:pt x="17" y="836"/>
                  </a:cubicBezTo>
                  <a:cubicBezTo>
                    <a:pt x="84" y="502"/>
                    <a:pt x="284" y="201"/>
                    <a:pt x="56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2" name="Google Shape;3382;p59"/>
            <p:cNvSpPr/>
            <p:nvPr/>
          </p:nvSpPr>
          <p:spPr>
            <a:xfrm>
              <a:off x="5500333" y="4624436"/>
              <a:ext cx="10769" cy="14070"/>
            </a:xfrm>
            <a:custGeom>
              <a:avLst/>
              <a:gdLst/>
              <a:ahLst/>
              <a:cxnLst/>
              <a:rect l="l" t="t" r="r" b="b"/>
              <a:pathLst>
                <a:path w="336" h="439" extrusionOk="0">
                  <a:moveTo>
                    <a:pt x="313" y="1"/>
                  </a:moveTo>
                  <a:cubicBezTo>
                    <a:pt x="287" y="1"/>
                    <a:pt x="211" y="81"/>
                    <a:pt x="135" y="203"/>
                  </a:cubicBezTo>
                  <a:cubicBezTo>
                    <a:pt x="51" y="320"/>
                    <a:pt x="1" y="437"/>
                    <a:pt x="18" y="437"/>
                  </a:cubicBezTo>
                  <a:cubicBezTo>
                    <a:pt x="19" y="438"/>
                    <a:pt x="20" y="439"/>
                    <a:pt x="22" y="439"/>
                  </a:cubicBezTo>
                  <a:cubicBezTo>
                    <a:pt x="47" y="439"/>
                    <a:pt x="124" y="345"/>
                    <a:pt x="201" y="237"/>
                  </a:cubicBezTo>
                  <a:cubicBezTo>
                    <a:pt x="285" y="120"/>
                    <a:pt x="335" y="3"/>
                    <a:pt x="318" y="3"/>
                  </a:cubicBezTo>
                  <a:cubicBezTo>
                    <a:pt x="317" y="1"/>
                    <a:pt x="315" y="1"/>
                    <a:pt x="313"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3" name="Google Shape;3383;p59"/>
            <p:cNvSpPr/>
            <p:nvPr/>
          </p:nvSpPr>
          <p:spPr>
            <a:xfrm>
              <a:off x="5486423" y="4621199"/>
              <a:ext cx="12339" cy="9327"/>
            </a:xfrm>
            <a:custGeom>
              <a:avLst/>
              <a:gdLst/>
              <a:ahLst/>
              <a:cxnLst/>
              <a:rect l="l" t="t" r="r" b="b"/>
              <a:pathLst>
                <a:path w="385" h="291" extrusionOk="0">
                  <a:moveTo>
                    <a:pt x="358" y="0"/>
                  </a:moveTo>
                  <a:cubicBezTo>
                    <a:pt x="330" y="0"/>
                    <a:pt x="255" y="48"/>
                    <a:pt x="168" y="120"/>
                  </a:cubicBezTo>
                  <a:cubicBezTo>
                    <a:pt x="67" y="204"/>
                    <a:pt x="0" y="271"/>
                    <a:pt x="17" y="287"/>
                  </a:cubicBezTo>
                  <a:cubicBezTo>
                    <a:pt x="19" y="290"/>
                    <a:pt x="23" y="291"/>
                    <a:pt x="27" y="291"/>
                  </a:cubicBezTo>
                  <a:cubicBezTo>
                    <a:pt x="56" y="291"/>
                    <a:pt x="130" y="243"/>
                    <a:pt x="218" y="171"/>
                  </a:cubicBezTo>
                  <a:cubicBezTo>
                    <a:pt x="318" y="87"/>
                    <a:pt x="385" y="3"/>
                    <a:pt x="368" y="3"/>
                  </a:cubicBezTo>
                  <a:cubicBezTo>
                    <a:pt x="366" y="1"/>
                    <a:pt x="363" y="0"/>
                    <a:pt x="35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4" name="Google Shape;3384;p59"/>
            <p:cNvSpPr/>
            <p:nvPr/>
          </p:nvSpPr>
          <p:spPr>
            <a:xfrm>
              <a:off x="5475718" y="4601488"/>
              <a:ext cx="20897" cy="3814"/>
            </a:xfrm>
            <a:custGeom>
              <a:avLst/>
              <a:gdLst/>
              <a:ahLst/>
              <a:cxnLst/>
              <a:rect l="l" t="t" r="r" b="b"/>
              <a:pathLst>
                <a:path w="652" h="119" extrusionOk="0">
                  <a:moveTo>
                    <a:pt x="0" y="0"/>
                  </a:moveTo>
                  <a:lnTo>
                    <a:pt x="0" y="17"/>
                  </a:lnTo>
                  <a:cubicBezTo>
                    <a:pt x="130" y="82"/>
                    <a:pt x="273" y="119"/>
                    <a:pt x="417" y="119"/>
                  </a:cubicBezTo>
                  <a:cubicBezTo>
                    <a:pt x="496" y="119"/>
                    <a:pt x="575" y="107"/>
                    <a:pt x="652" y="84"/>
                  </a:cubicBezTo>
                  <a:cubicBezTo>
                    <a:pt x="552" y="67"/>
                    <a:pt x="435" y="50"/>
                    <a:pt x="334" y="50"/>
                  </a:cubicBezTo>
                  <a:cubicBezTo>
                    <a:pt x="218" y="17"/>
                    <a:pt x="117" y="17"/>
                    <a:pt x="0"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5" name="Google Shape;3385;p59"/>
            <p:cNvSpPr/>
            <p:nvPr/>
          </p:nvSpPr>
          <p:spPr>
            <a:xfrm>
              <a:off x="5507320" y="4608539"/>
              <a:ext cx="33749" cy="18140"/>
            </a:xfrm>
            <a:custGeom>
              <a:avLst/>
              <a:gdLst/>
              <a:ahLst/>
              <a:cxnLst/>
              <a:rect l="l" t="t" r="r" b="b"/>
              <a:pathLst>
                <a:path w="1053" h="566" extrusionOk="0">
                  <a:moveTo>
                    <a:pt x="673" y="64"/>
                  </a:moveTo>
                  <a:cubicBezTo>
                    <a:pt x="767" y="64"/>
                    <a:pt x="863" y="87"/>
                    <a:pt x="953" y="131"/>
                  </a:cubicBezTo>
                  <a:cubicBezTo>
                    <a:pt x="1003" y="181"/>
                    <a:pt x="986" y="231"/>
                    <a:pt x="919" y="265"/>
                  </a:cubicBezTo>
                  <a:cubicBezTo>
                    <a:pt x="852" y="298"/>
                    <a:pt x="785" y="332"/>
                    <a:pt x="719" y="348"/>
                  </a:cubicBezTo>
                  <a:cubicBezTo>
                    <a:pt x="602" y="382"/>
                    <a:pt x="468" y="415"/>
                    <a:pt x="351" y="432"/>
                  </a:cubicBezTo>
                  <a:cubicBezTo>
                    <a:pt x="242" y="449"/>
                    <a:pt x="154" y="453"/>
                    <a:pt x="93" y="455"/>
                  </a:cubicBezTo>
                  <a:lnTo>
                    <a:pt x="93" y="455"/>
                  </a:lnTo>
                  <a:cubicBezTo>
                    <a:pt x="128" y="384"/>
                    <a:pt x="173" y="321"/>
                    <a:pt x="217" y="265"/>
                  </a:cubicBezTo>
                  <a:cubicBezTo>
                    <a:pt x="301" y="181"/>
                    <a:pt x="418" y="114"/>
                    <a:pt x="535" y="81"/>
                  </a:cubicBezTo>
                  <a:cubicBezTo>
                    <a:pt x="579" y="70"/>
                    <a:pt x="626" y="64"/>
                    <a:pt x="673" y="64"/>
                  </a:cubicBezTo>
                  <a:close/>
                  <a:moveTo>
                    <a:pt x="680" y="1"/>
                  </a:moveTo>
                  <a:cubicBezTo>
                    <a:pt x="495" y="1"/>
                    <a:pt x="312" y="82"/>
                    <a:pt x="184" y="231"/>
                  </a:cubicBezTo>
                  <a:cubicBezTo>
                    <a:pt x="136" y="296"/>
                    <a:pt x="88" y="375"/>
                    <a:pt x="69" y="456"/>
                  </a:cubicBezTo>
                  <a:lnTo>
                    <a:pt x="69" y="456"/>
                  </a:lnTo>
                  <a:cubicBezTo>
                    <a:pt x="24" y="457"/>
                    <a:pt x="0" y="458"/>
                    <a:pt x="0" y="465"/>
                  </a:cubicBezTo>
                  <a:cubicBezTo>
                    <a:pt x="22" y="468"/>
                    <a:pt x="43" y="471"/>
                    <a:pt x="65" y="474"/>
                  </a:cubicBezTo>
                  <a:lnTo>
                    <a:pt x="65" y="474"/>
                  </a:lnTo>
                  <a:cubicBezTo>
                    <a:pt x="50" y="535"/>
                    <a:pt x="50" y="566"/>
                    <a:pt x="50" y="566"/>
                  </a:cubicBezTo>
                  <a:cubicBezTo>
                    <a:pt x="59" y="535"/>
                    <a:pt x="70" y="505"/>
                    <a:pt x="83" y="477"/>
                  </a:cubicBezTo>
                  <a:lnTo>
                    <a:pt x="83" y="477"/>
                  </a:lnTo>
                  <a:cubicBezTo>
                    <a:pt x="138" y="484"/>
                    <a:pt x="193" y="489"/>
                    <a:pt x="248" y="489"/>
                  </a:cubicBezTo>
                  <a:cubicBezTo>
                    <a:pt x="282" y="489"/>
                    <a:pt x="317" y="487"/>
                    <a:pt x="351" y="482"/>
                  </a:cubicBezTo>
                  <a:cubicBezTo>
                    <a:pt x="485" y="465"/>
                    <a:pt x="602" y="449"/>
                    <a:pt x="735" y="415"/>
                  </a:cubicBezTo>
                  <a:cubicBezTo>
                    <a:pt x="802" y="382"/>
                    <a:pt x="886" y="365"/>
                    <a:pt x="953" y="332"/>
                  </a:cubicBezTo>
                  <a:cubicBezTo>
                    <a:pt x="986" y="298"/>
                    <a:pt x="1019" y="265"/>
                    <a:pt x="1036" y="215"/>
                  </a:cubicBezTo>
                  <a:cubicBezTo>
                    <a:pt x="1053" y="165"/>
                    <a:pt x="1036" y="114"/>
                    <a:pt x="986" y="81"/>
                  </a:cubicBezTo>
                  <a:cubicBezTo>
                    <a:pt x="889" y="27"/>
                    <a:pt x="784" y="1"/>
                    <a:pt x="680"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6" name="Google Shape;3386;p59"/>
            <p:cNvSpPr/>
            <p:nvPr/>
          </p:nvSpPr>
          <p:spPr>
            <a:xfrm>
              <a:off x="5496070" y="4602001"/>
              <a:ext cx="16089" cy="21986"/>
            </a:xfrm>
            <a:custGeom>
              <a:avLst/>
              <a:gdLst/>
              <a:ahLst/>
              <a:cxnLst/>
              <a:rect l="l" t="t" r="r" b="b"/>
              <a:pathLst>
                <a:path w="502" h="686" extrusionOk="0">
                  <a:moveTo>
                    <a:pt x="117" y="1"/>
                  </a:moveTo>
                  <a:cubicBezTo>
                    <a:pt x="50" y="1"/>
                    <a:pt x="0" y="84"/>
                    <a:pt x="0" y="151"/>
                  </a:cubicBezTo>
                  <a:cubicBezTo>
                    <a:pt x="17" y="218"/>
                    <a:pt x="34" y="268"/>
                    <a:pt x="67" y="318"/>
                  </a:cubicBezTo>
                  <a:cubicBezTo>
                    <a:pt x="100" y="385"/>
                    <a:pt x="151" y="469"/>
                    <a:pt x="217" y="536"/>
                  </a:cubicBezTo>
                  <a:cubicBezTo>
                    <a:pt x="268" y="602"/>
                    <a:pt x="334" y="653"/>
                    <a:pt x="418" y="686"/>
                  </a:cubicBezTo>
                  <a:cubicBezTo>
                    <a:pt x="418" y="669"/>
                    <a:pt x="351" y="619"/>
                    <a:pt x="251" y="502"/>
                  </a:cubicBezTo>
                  <a:cubicBezTo>
                    <a:pt x="201" y="435"/>
                    <a:pt x="151" y="369"/>
                    <a:pt x="117" y="285"/>
                  </a:cubicBezTo>
                  <a:cubicBezTo>
                    <a:pt x="67" y="201"/>
                    <a:pt x="34" y="68"/>
                    <a:pt x="134" y="68"/>
                  </a:cubicBezTo>
                  <a:cubicBezTo>
                    <a:pt x="140" y="67"/>
                    <a:pt x="146" y="66"/>
                    <a:pt x="153" y="66"/>
                  </a:cubicBezTo>
                  <a:cubicBezTo>
                    <a:pt x="230" y="66"/>
                    <a:pt x="305" y="156"/>
                    <a:pt x="351" y="218"/>
                  </a:cubicBezTo>
                  <a:cubicBezTo>
                    <a:pt x="401" y="285"/>
                    <a:pt x="435" y="369"/>
                    <a:pt x="451" y="452"/>
                  </a:cubicBezTo>
                  <a:cubicBezTo>
                    <a:pt x="451" y="536"/>
                    <a:pt x="451" y="619"/>
                    <a:pt x="451" y="686"/>
                  </a:cubicBezTo>
                  <a:cubicBezTo>
                    <a:pt x="485" y="619"/>
                    <a:pt x="501" y="536"/>
                    <a:pt x="501" y="452"/>
                  </a:cubicBezTo>
                  <a:cubicBezTo>
                    <a:pt x="485" y="352"/>
                    <a:pt x="451" y="268"/>
                    <a:pt x="401" y="185"/>
                  </a:cubicBezTo>
                  <a:cubicBezTo>
                    <a:pt x="351" y="84"/>
                    <a:pt x="251" y="1"/>
                    <a:pt x="117"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7" name="Google Shape;3387;p59"/>
            <p:cNvSpPr/>
            <p:nvPr/>
          </p:nvSpPr>
          <p:spPr>
            <a:xfrm>
              <a:off x="5320404" y="4604148"/>
              <a:ext cx="61087" cy="53043"/>
            </a:xfrm>
            <a:custGeom>
              <a:avLst/>
              <a:gdLst/>
              <a:ahLst/>
              <a:cxnLst/>
              <a:rect l="l" t="t" r="r" b="b"/>
              <a:pathLst>
                <a:path w="1906" h="1655" extrusionOk="0">
                  <a:moveTo>
                    <a:pt x="118" y="1"/>
                  </a:moveTo>
                  <a:cubicBezTo>
                    <a:pt x="84" y="1"/>
                    <a:pt x="51" y="17"/>
                    <a:pt x="1" y="34"/>
                  </a:cubicBezTo>
                  <a:lnTo>
                    <a:pt x="18" y="34"/>
                  </a:lnTo>
                  <a:cubicBezTo>
                    <a:pt x="18" y="34"/>
                    <a:pt x="55" y="30"/>
                    <a:pt x="124" y="30"/>
                  </a:cubicBezTo>
                  <a:cubicBezTo>
                    <a:pt x="193" y="30"/>
                    <a:pt x="293" y="34"/>
                    <a:pt x="419" y="51"/>
                  </a:cubicBezTo>
                  <a:cubicBezTo>
                    <a:pt x="1070" y="151"/>
                    <a:pt x="1605" y="619"/>
                    <a:pt x="1805" y="1254"/>
                  </a:cubicBezTo>
                  <a:cubicBezTo>
                    <a:pt x="1872" y="1488"/>
                    <a:pt x="1872" y="1655"/>
                    <a:pt x="1889" y="1655"/>
                  </a:cubicBezTo>
                  <a:cubicBezTo>
                    <a:pt x="1906" y="1622"/>
                    <a:pt x="1906" y="1571"/>
                    <a:pt x="1906" y="1538"/>
                  </a:cubicBezTo>
                  <a:cubicBezTo>
                    <a:pt x="1889" y="1438"/>
                    <a:pt x="1872" y="1337"/>
                    <a:pt x="1855" y="1237"/>
                  </a:cubicBezTo>
                  <a:cubicBezTo>
                    <a:pt x="1672" y="569"/>
                    <a:pt x="1104" y="84"/>
                    <a:pt x="419" y="17"/>
                  </a:cubicBezTo>
                  <a:cubicBezTo>
                    <a:pt x="318" y="1"/>
                    <a:pt x="218" y="1"/>
                    <a:pt x="118"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8" name="Google Shape;3388;p59"/>
            <p:cNvSpPr/>
            <p:nvPr/>
          </p:nvSpPr>
          <p:spPr>
            <a:xfrm>
              <a:off x="5403958" y="4641550"/>
              <a:ext cx="51440" cy="3878"/>
            </a:xfrm>
            <a:custGeom>
              <a:avLst/>
              <a:gdLst/>
              <a:ahLst/>
              <a:cxnLst/>
              <a:rect l="l" t="t" r="r" b="b"/>
              <a:pathLst>
                <a:path w="1605" h="121" extrusionOk="0">
                  <a:moveTo>
                    <a:pt x="21" y="0"/>
                  </a:moveTo>
                  <a:cubicBezTo>
                    <a:pt x="8" y="0"/>
                    <a:pt x="0" y="1"/>
                    <a:pt x="0" y="3"/>
                  </a:cubicBezTo>
                  <a:cubicBezTo>
                    <a:pt x="352" y="80"/>
                    <a:pt x="703" y="121"/>
                    <a:pt x="1054" y="121"/>
                  </a:cubicBezTo>
                  <a:cubicBezTo>
                    <a:pt x="1237" y="121"/>
                    <a:pt x="1421" y="110"/>
                    <a:pt x="1604" y="87"/>
                  </a:cubicBezTo>
                  <a:cubicBezTo>
                    <a:pt x="1604" y="70"/>
                    <a:pt x="1237" y="70"/>
                    <a:pt x="802" y="53"/>
                  </a:cubicBezTo>
                  <a:cubicBezTo>
                    <a:pt x="429" y="39"/>
                    <a:pt x="104" y="0"/>
                    <a:pt x="21"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19" name="Google Shape;3389;p59"/>
            <p:cNvSpPr/>
            <p:nvPr/>
          </p:nvSpPr>
          <p:spPr>
            <a:xfrm>
              <a:off x="5369152" y="4640461"/>
              <a:ext cx="5929" cy="10320"/>
            </a:xfrm>
            <a:custGeom>
              <a:avLst/>
              <a:gdLst/>
              <a:ahLst/>
              <a:cxnLst/>
              <a:rect l="l" t="t" r="r" b="b"/>
              <a:pathLst>
                <a:path w="185" h="322" extrusionOk="0">
                  <a:moveTo>
                    <a:pt x="26" y="1"/>
                  </a:moveTo>
                  <a:cubicBezTo>
                    <a:pt x="22" y="1"/>
                    <a:pt x="19" y="2"/>
                    <a:pt x="17" y="4"/>
                  </a:cubicBezTo>
                  <a:cubicBezTo>
                    <a:pt x="0" y="4"/>
                    <a:pt x="34" y="71"/>
                    <a:pt x="67" y="154"/>
                  </a:cubicBezTo>
                  <a:cubicBezTo>
                    <a:pt x="101" y="238"/>
                    <a:pt x="117" y="321"/>
                    <a:pt x="151" y="321"/>
                  </a:cubicBezTo>
                  <a:cubicBezTo>
                    <a:pt x="167" y="321"/>
                    <a:pt x="184" y="238"/>
                    <a:pt x="134" y="138"/>
                  </a:cubicBezTo>
                  <a:cubicBezTo>
                    <a:pt x="105" y="50"/>
                    <a:pt x="50" y="1"/>
                    <a:pt x="26"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0" name="Google Shape;3390;p59"/>
            <p:cNvSpPr/>
            <p:nvPr/>
          </p:nvSpPr>
          <p:spPr>
            <a:xfrm>
              <a:off x="5356845" y="4623827"/>
              <a:ext cx="6987" cy="7147"/>
            </a:xfrm>
            <a:custGeom>
              <a:avLst/>
              <a:gdLst/>
              <a:ahLst/>
              <a:cxnLst/>
              <a:rect l="l" t="t" r="r" b="b"/>
              <a:pathLst>
                <a:path w="218" h="223" extrusionOk="0">
                  <a:moveTo>
                    <a:pt x="28" y="1"/>
                  </a:moveTo>
                  <a:cubicBezTo>
                    <a:pt x="23" y="1"/>
                    <a:pt x="20" y="2"/>
                    <a:pt x="17" y="5"/>
                  </a:cubicBezTo>
                  <a:cubicBezTo>
                    <a:pt x="0" y="5"/>
                    <a:pt x="33" y="72"/>
                    <a:pt x="84" y="122"/>
                  </a:cubicBezTo>
                  <a:cubicBezTo>
                    <a:pt x="150" y="189"/>
                    <a:pt x="201" y="222"/>
                    <a:pt x="217" y="222"/>
                  </a:cubicBezTo>
                  <a:cubicBezTo>
                    <a:pt x="217" y="205"/>
                    <a:pt x="184" y="139"/>
                    <a:pt x="134" y="89"/>
                  </a:cubicBezTo>
                  <a:cubicBezTo>
                    <a:pt x="92" y="33"/>
                    <a:pt x="51" y="1"/>
                    <a:pt x="28"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1" name="Google Shape;3391;p59"/>
            <p:cNvSpPr/>
            <p:nvPr/>
          </p:nvSpPr>
          <p:spPr>
            <a:xfrm>
              <a:off x="5338833" y="4614789"/>
              <a:ext cx="10544" cy="4551"/>
            </a:xfrm>
            <a:custGeom>
              <a:avLst/>
              <a:gdLst/>
              <a:ahLst/>
              <a:cxnLst/>
              <a:rect l="l" t="t" r="r" b="b"/>
              <a:pathLst>
                <a:path w="329" h="142" extrusionOk="0">
                  <a:moveTo>
                    <a:pt x="73" y="0"/>
                  </a:moveTo>
                  <a:cubicBezTo>
                    <a:pt x="30" y="0"/>
                    <a:pt x="1" y="10"/>
                    <a:pt x="11" y="20"/>
                  </a:cubicBezTo>
                  <a:lnTo>
                    <a:pt x="11" y="36"/>
                  </a:lnTo>
                  <a:cubicBezTo>
                    <a:pt x="11" y="53"/>
                    <a:pt x="77" y="53"/>
                    <a:pt x="161" y="86"/>
                  </a:cubicBezTo>
                  <a:cubicBezTo>
                    <a:pt x="229" y="114"/>
                    <a:pt x="275" y="141"/>
                    <a:pt x="299" y="141"/>
                  </a:cubicBezTo>
                  <a:cubicBezTo>
                    <a:pt x="304" y="141"/>
                    <a:pt x="308" y="140"/>
                    <a:pt x="311" y="137"/>
                  </a:cubicBezTo>
                  <a:cubicBezTo>
                    <a:pt x="328" y="137"/>
                    <a:pt x="278" y="53"/>
                    <a:pt x="178" y="20"/>
                  </a:cubicBezTo>
                  <a:cubicBezTo>
                    <a:pt x="142" y="6"/>
                    <a:pt x="104" y="0"/>
                    <a:pt x="73"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2" name="Google Shape;3392;p59"/>
            <p:cNvSpPr/>
            <p:nvPr/>
          </p:nvSpPr>
          <p:spPr>
            <a:xfrm>
              <a:off x="5325756" y="4611263"/>
              <a:ext cx="5384" cy="2981"/>
            </a:xfrm>
            <a:custGeom>
              <a:avLst/>
              <a:gdLst/>
              <a:ahLst/>
              <a:cxnLst/>
              <a:rect l="l" t="t" r="r" b="b"/>
              <a:pathLst>
                <a:path w="168" h="93" extrusionOk="0">
                  <a:moveTo>
                    <a:pt x="39" y="0"/>
                  </a:moveTo>
                  <a:cubicBezTo>
                    <a:pt x="22" y="0"/>
                    <a:pt x="9" y="4"/>
                    <a:pt x="1" y="13"/>
                  </a:cubicBezTo>
                  <a:cubicBezTo>
                    <a:pt x="1" y="29"/>
                    <a:pt x="34" y="63"/>
                    <a:pt x="68" y="80"/>
                  </a:cubicBezTo>
                  <a:cubicBezTo>
                    <a:pt x="93" y="88"/>
                    <a:pt x="118" y="92"/>
                    <a:pt x="137" y="92"/>
                  </a:cubicBezTo>
                  <a:cubicBezTo>
                    <a:pt x="155" y="92"/>
                    <a:pt x="168" y="88"/>
                    <a:pt x="168" y="80"/>
                  </a:cubicBezTo>
                  <a:cubicBezTo>
                    <a:pt x="168" y="63"/>
                    <a:pt x="151" y="29"/>
                    <a:pt x="101" y="13"/>
                  </a:cubicBezTo>
                  <a:cubicBezTo>
                    <a:pt x="76" y="4"/>
                    <a:pt x="55" y="0"/>
                    <a:pt x="39"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3" name="Google Shape;3393;p59"/>
            <p:cNvSpPr/>
            <p:nvPr/>
          </p:nvSpPr>
          <p:spPr>
            <a:xfrm>
              <a:off x="4361308" y="3309841"/>
              <a:ext cx="879356" cy="1123513"/>
            </a:xfrm>
            <a:custGeom>
              <a:avLst/>
              <a:gdLst/>
              <a:ahLst/>
              <a:cxnLst/>
              <a:rect l="l" t="t" r="r" b="b"/>
              <a:pathLst>
                <a:path w="27437" h="35055" extrusionOk="0">
                  <a:moveTo>
                    <a:pt x="19316" y="0"/>
                  </a:moveTo>
                  <a:cubicBezTo>
                    <a:pt x="19316" y="0"/>
                    <a:pt x="18915" y="10460"/>
                    <a:pt x="17311" y="15890"/>
                  </a:cubicBezTo>
                  <a:cubicBezTo>
                    <a:pt x="15707" y="21320"/>
                    <a:pt x="11396" y="22657"/>
                    <a:pt x="8606" y="24395"/>
                  </a:cubicBezTo>
                  <a:cubicBezTo>
                    <a:pt x="5949" y="26066"/>
                    <a:pt x="1" y="29223"/>
                    <a:pt x="1" y="29223"/>
                  </a:cubicBezTo>
                  <a:lnTo>
                    <a:pt x="3359" y="35055"/>
                  </a:lnTo>
                  <a:cubicBezTo>
                    <a:pt x="3359" y="35055"/>
                    <a:pt x="19784" y="28104"/>
                    <a:pt x="22724" y="21872"/>
                  </a:cubicBezTo>
                  <a:cubicBezTo>
                    <a:pt x="24963" y="17093"/>
                    <a:pt x="27436" y="8288"/>
                    <a:pt x="27436" y="8288"/>
                  </a:cubicBezTo>
                  <a:lnTo>
                    <a:pt x="19316" y="0"/>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4" name="Google Shape;3394;p59"/>
            <p:cNvSpPr/>
            <p:nvPr/>
          </p:nvSpPr>
          <p:spPr>
            <a:xfrm>
              <a:off x="4868980" y="3141162"/>
              <a:ext cx="697793" cy="1436257"/>
            </a:xfrm>
            <a:custGeom>
              <a:avLst/>
              <a:gdLst/>
              <a:ahLst/>
              <a:cxnLst/>
              <a:rect l="l" t="t" r="r" b="b"/>
              <a:pathLst>
                <a:path w="21772" h="44813" extrusionOk="0">
                  <a:moveTo>
                    <a:pt x="0" y="0"/>
                  </a:moveTo>
                  <a:cubicBezTo>
                    <a:pt x="0" y="535"/>
                    <a:pt x="67" y="1069"/>
                    <a:pt x="201" y="1587"/>
                  </a:cubicBezTo>
                  <a:cubicBezTo>
                    <a:pt x="585" y="3175"/>
                    <a:pt x="1304" y="4662"/>
                    <a:pt x="2340" y="5915"/>
                  </a:cubicBezTo>
                  <a:lnTo>
                    <a:pt x="14253" y="20869"/>
                  </a:lnTo>
                  <a:lnTo>
                    <a:pt x="13501" y="44461"/>
                  </a:lnTo>
                  <a:lnTo>
                    <a:pt x="20535" y="44812"/>
                  </a:lnTo>
                  <a:lnTo>
                    <a:pt x="21755" y="20351"/>
                  </a:lnTo>
                  <a:cubicBezTo>
                    <a:pt x="21772" y="19900"/>
                    <a:pt x="21688" y="19432"/>
                    <a:pt x="21488" y="19031"/>
                  </a:cubicBezTo>
                  <a:cubicBezTo>
                    <a:pt x="19633" y="15088"/>
                    <a:pt x="12699" y="568"/>
                    <a:pt x="12699" y="568"/>
                  </a:cubicBezTo>
                  <a:lnTo>
                    <a:pt x="0" y="0"/>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5" name="Google Shape;3395;p59"/>
            <p:cNvSpPr/>
            <p:nvPr/>
          </p:nvSpPr>
          <p:spPr>
            <a:xfrm>
              <a:off x="4089813" y="2799974"/>
              <a:ext cx="2121196" cy="1624230"/>
            </a:xfrm>
            <a:custGeom>
              <a:avLst/>
              <a:gdLst/>
              <a:ahLst/>
              <a:cxnLst/>
              <a:rect l="l" t="t" r="r" b="b"/>
              <a:pathLst>
                <a:path w="66184" h="50678" extrusionOk="0">
                  <a:moveTo>
                    <a:pt x="62641" y="0"/>
                  </a:moveTo>
                  <a:lnTo>
                    <a:pt x="1" y="4395"/>
                  </a:lnTo>
                  <a:lnTo>
                    <a:pt x="3075" y="50677"/>
                  </a:lnTo>
                  <a:lnTo>
                    <a:pt x="66183" y="46066"/>
                  </a:lnTo>
                  <a:lnTo>
                    <a:pt x="62641" y="0"/>
                  </a:lnTo>
                  <a:close/>
                </a:path>
              </a:pathLst>
            </a:custGeom>
            <a:solidFill>
              <a:srgbClr val="FFFFFF"/>
            </a:solidFill>
            <a:ln>
              <a:noFill/>
            </a:ln>
          </p:spPr>
          <p:txBody>
            <a:bodyPr spcFirstLastPara="1" wrap="square" lIns="91425" tIns="91425" rIns="91425" bIns="91425" anchor="ctr" anchorCtr="0">
              <a:noAutofit/>
            </a:bodyPr>
            <a:lstStyle/>
            <a:p>
              <a:pPr algn="l" rtl="0"/>
              <a:endParaRPr sz="1800"/>
            </a:p>
          </p:txBody>
        </p:sp>
        <p:sp>
          <p:nvSpPr>
            <p:cNvPr id="526" name="Google Shape;3396;p59"/>
            <p:cNvSpPr/>
            <p:nvPr/>
          </p:nvSpPr>
          <p:spPr>
            <a:xfrm>
              <a:off x="4087120" y="2743806"/>
              <a:ext cx="2123889" cy="1629037"/>
            </a:xfrm>
            <a:custGeom>
              <a:avLst/>
              <a:gdLst/>
              <a:ahLst/>
              <a:cxnLst/>
              <a:rect l="l" t="t" r="r" b="b"/>
              <a:pathLst>
                <a:path w="66268" h="50828" extrusionOk="0">
                  <a:moveTo>
                    <a:pt x="66197" y="45245"/>
                  </a:moveTo>
                  <a:lnTo>
                    <a:pt x="66197" y="45245"/>
                  </a:lnTo>
                  <a:cubicBezTo>
                    <a:pt x="66198" y="45263"/>
                    <a:pt x="66199" y="45280"/>
                    <a:pt x="66200" y="45297"/>
                  </a:cubicBezTo>
                  <a:cubicBezTo>
                    <a:pt x="66201" y="45308"/>
                    <a:pt x="66202" y="45319"/>
                    <a:pt x="66203" y="45329"/>
                  </a:cubicBezTo>
                  <a:lnTo>
                    <a:pt x="66203" y="45329"/>
                  </a:lnTo>
                  <a:cubicBezTo>
                    <a:pt x="66202" y="45313"/>
                    <a:pt x="66201" y="45297"/>
                    <a:pt x="66200" y="45280"/>
                  </a:cubicBezTo>
                  <a:cubicBezTo>
                    <a:pt x="66199" y="45269"/>
                    <a:pt x="66198" y="45257"/>
                    <a:pt x="66197" y="45245"/>
                  </a:cubicBezTo>
                  <a:close/>
                  <a:moveTo>
                    <a:pt x="66203" y="45329"/>
                  </a:moveTo>
                  <a:cubicBezTo>
                    <a:pt x="66236" y="45865"/>
                    <a:pt x="66267" y="46133"/>
                    <a:pt x="66267" y="46133"/>
                  </a:cubicBezTo>
                  <a:cubicBezTo>
                    <a:pt x="66267" y="46133"/>
                    <a:pt x="66251" y="45860"/>
                    <a:pt x="66203" y="45329"/>
                  </a:cubicBezTo>
                  <a:close/>
                  <a:moveTo>
                    <a:pt x="65966" y="46149"/>
                  </a:moveTo>
                  <a:lnTo>
                    <a:pt x="65857" y="46158"/>
                  </a:lnTo>
                  <a:lnTo>
                    <a:pt x="65857" y="46158"/>
                  </a:lnTo>
                  <a:cubicBezTo>
                    <a:pt x="65896" y="46155"/>
                    <a:pt x="65933" y="46152"/>
                    <a:pt x="65966" y="46149"/>
                  </a:cubicBezTo>
                  <a:close/>
                  <a:moveTo>
                    <a:pt x="62708" y="0"/>
                  </a:moveTo>
                  <a:lnTo>
                    <a:pt x="85" y="4378"/>
                  </a:lnTo>
                  <a:lnTo>
                    <a:pt x="1" y="4378"/>
                  </a:lnTo>
                  <a:lnTo>
                    <a:pt x="1" y="4462"/>
                  </a:lnTo>
                  <a:cubicBezTo>
                    <a:pt x="18" y="4562"/>
                    <a:pt x="18" y="4679"/>
                    <a:pt x="34" y="4796"/>
                  </a:cubicBezTo>
                  <a:cubicBezTo>
                    <a:pt x="1120" y="21287"/>
                    <a:pt x="2156" y="36909"/>
                    <a:pt x="3092" y="50744"/>
                  </a:cubicBezTo>
                  <a:lnTo>
                    <a:pt x="3092" y="50828"/>
                  </a:lnTo>
                  <a:lnTo>
                    <a:pt x="3159" y="50811"/>
                  </a:lnTo>
                  <a:cubicBezTo>
                    <a:pt x="21839" y="49441"/>
                    <a:pt x="37629" y="48271"/>
                    <a:pt x="48740" y="47453"/>
                  </a:cubicBezTo>
                  <a:lnTo>
                    <a:pt x="61672" y="46483"/>
                  </a:lnTo>
                  <a:lnTo>
                    <a:pt x="65098" y="46216"/>
                  </a:lnTo>
                  <a:lnTo>
                    <a:pt x="65857" y="46158"/>
                  </a:lnTo>
                  <a:lnTo>
                    <a:pt x="65857" y="46158"/>
                  </a:lnTo>
                  <a:cubicBezTo>
                    <a:pt x="65662" y="46172"/>
                    <a:pt x="65401" y="46186"/>
                    <a:pt x="65081" y="46199"/>
                  </a:cubicBezTo>
                  <a:lnTo>
                    <a:pt x="61639" y="46450"/>
                  </a:lnTo>
                  <a:lnTo>
                    <a:pt x="48690" y="47386"/>
                  </a:lnTo>
                  <a:lnTo>
                    <a:pt x="3221" y="50673"/>
                  </a:lnTo>
                  <a:lnTo>
                    <a:pt x="3221" y="50673"/>
                  </a:lnTo>
                  <a:cubicBezTo>
                    <a:pt x="2303" y="36839"/>
                    <a:pt x="1269" y="21242"/>
                    <a:pt x="185" y="4796"/>
                  </a:cubicBezTo>
                  <a:cubicBezTo>
                    <a:pt x="185" y="4705"/>
                    <a:pt x="175" y="4613"/>
                    <a:pt x="170" y="4522"/>
                  </a:cubicBezTo>
                  <a:lnTo>
                    <a:pt x="170" y="4522"/>
                  </a:lnTo>
                  <a:lnTo>
                    <a:pt x="62662" y="138"/>
                  </a:lnTo>
                  <a:lnTo>
                    <a:pt x="62662" y="138"/>
                  </a:lnTo>
                  <a:cubicBezTo>
                    <a:pt x="63747" y="14049"/>
                    <a:pt x="64647" y="25541"/>
                    <a:pt x="65265" y="33551"/>
                  </a:cubicBezTo>
                  <a:cubicBezTo>
                    <a:pt x="65582" y="37561"/>
                    <a:pt x="65833" y="40702"/>
                    <a:pt x="66000" y="42841"/>
                  </a:cubicBezTo>
                  <a:cubicBezTo>
                    <a:pt x="66082" y="43888"/>
                    <a:pt x="66147" y="44694"/>
                    <a:pt x="66197" y="45245"/>
                  </a:cubicBezTo>
                  <a:lnTo>
                    <a:pt x="66197" y="45245"/>
                  </a:lnTo>
                  <a:cubicBezTo>
                    <a:pt x="66163" y="44695"/>
                    <a:pt x="66098" y="43894"/>
                    <a:pt x="66033" y="42874"/>
                  </a:cubicBezTo>
                  <a:cubicBezTo>
                    <a:pt x="65866" y="40736"/>
                    <a:pt x="65632" y="37595"/>
                    <a:pt x="65332" y="33585"/>
                  </a:cubicBezTo>
                  <a:cubicBezTo>
                    <a:pt x="64713" y="25564"/>
                    <a:pt x="63844" y="14036"/>
                    <a:pt x="62775" y="67"/>
                  </a:cubicBezTo>
                  <a:lnTo>
                    <a:pt x="62775" y="0"/>
                  </a:ln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7" name="Google Shape;3397;p59"/>
            <p:cNvSpPr/>
            <p:nvPr/>
          </p:nvSpPr>
          <p:spPr>
            <a:xfrm>
              <a:off x="5719363" y="2970848"/>
              <a:ext cx="72337" cy="1140147"/>
            </a:xfrm>
            <a:custGeom>
              <a:avLst/>
              <a:gdLst/>
              <a:ahLst/>
              <a:cxnLst/>
              <a:rect l="l" t="t" r="r" b="b"/>
              <a:pathLst>
                <a:path w="2257" h="35574" extrusionOk="0">
                  <a:moveTo>
                    <a:pt x="135" y="1"/>
                  </a:moveTo>
                  <a:cubicBezTo>
                    <a:pt x="135" y="1"/>
                    <a:pt x="135" y="1"/>
                    <a:pt x="134" y="1"/>
                  </a:cubicBezTo>
                  <a:cubicBezTo>
                    <a:pt x="1" y="1"/>
                    <a:pt x="352" y="7971"/>
                    <a:pt x="903" y="17795"/>
                  </a:cubicBezTo>
                  <a:cubicBezTo>
                    <a:pt x="1454" y="27620"/>
                    <a:pt x="2006" y="35573"/>
                    <a:pt x="2139" y="35573"/>
                  </a:cubicBezTo>
                  <a:cubicBezTo>
                    <a:pt x="2256" y="35557"/>
                    <a:pt x="1922" y="27587"/>
                    <a:pt x="1371" y="17762"/>
                  </a:cubicBezTo>
                  <a:cubicBezTo>
                    <a:pt x="820" y="7948"/>
                    <a:pt x="269" y="1"/>
                    <a:pt x="135"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8" name="Google Shape;3398;p59"/>
            <p:cNvSpPr/>
            <p:nvPr/>
          </p:nvSpPr>
          <p:spPr>
            <a:xfrm>
              <a:off x="5539979" y="2967643"/>
              <a:ext cx="72305" cy="1140115"/>
            </a:xfrm>
            <a:custGeom>
              <a:avLst/>
              <a:gdLst/>
              <a:ahLst/>
              <a:cxnLst/>
              <a:rect l="l" t="t" r="r" b="b"/>
              <a:pathLst>
                <a:path w="2256" h="35573" extrusionOk="0">
                  <a:moveTo>
                    <a:pt x="134" y="1"/>
                  </a:moveTo>
                  <a:cubicBezTo>
                    <a:pt x="134" y="1"/>
                    <a:pt x="134" y="1"/>
                    <a:pt x="134" y="1"/>
                  </a:cubicBezTo>
                  <a:cubicBezTo>
                    <a:pt x="0" y="1"/>
                    <a:pt x="351" y="7971"/>
                    <a:pt x="903" y="17795"/>
                  </a:cubicBezTo>
                  <a:cubicBezTo>
                    <a:pt x="1437" y="27620"/>
                    <a:pt x="2005" y="35573"/>
                    <a:pt x="2122" y="35573"/>
                  </a:cubicBezTo>
                  <a:cubicBezTo>
                    <a:pt x="2256" y="35573"/>
                    <a:pt x="1922" y="27603"/>
                    <a:pt x="1370" y="17778"/>
                  </a:cubicBezTo>
                  <a:cubicBezTo>
                    <a:pt x="820" y="7964"/>
                    <a:pt x="269" y="1"/>
                    <a:pt x="134"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29" name="Google Shape;3399;p59"/>
            <p:cNvSpPr/>
            <p:nvPr/>
          </p:nvSpPr>
          <p:spPr>
            <a:xfrm>
              <a:off x="4990001" y="2975688"/>
              <a:ext cx="72337" cy="1140115"/>
            </a:xfrm>
            <a:custGeom>
              <a:avLst/>
              <a:gdLst/>
              <a:ahLst/>
              <a:cxnLst/>
              <a:rect l="l" t="t" r="r" b="b"/>
              <a:pathLst>
                <a:path w="2257" h="35573" extrusionOk="0">
                  <a:moveTo>
                    <a:pt x="135" y="0"/>
                  </a:moveTo>
                  <a:cubicBezTo>
                    <a:pt x="135" y="0"/>
                    <a:pt x="134" y="0"/>
                    <a:pt x="134" y="0"/>
                  </a:cubicBezTo>
                  <a:cubicBezTo>
                    <a:pt x="1" y="0"/>
                    <a:pt x="352" y="7970"/>
                    <a:pt x="903" y="17795"/>
                  </a:cubicBezTo>
                  <a:cubicBezTo>
                    <a:pt x="1454" y="27609"/>
                    <a:pt x="2005" y="35573"/>
                    <a:pt x="2122" y="35573"/>
                  </a:cubicBezTo>
                  <a:cubicBezTo>
                    <a:pt x="2122" y="35573"/>
                    <a:pt x="2123" y="35573"/>
                    <a:pt x="2123" y="35573"/>
                  </a:cubicBezTo>
                  <a:cubicBezTo>
                    <a:pt x="2256" y="35573"/>
                    <a:pt x="1922" y="27603"/>
                    <a:pt x="1371" y="17778"/>
                  </a:cubicBezTo>
                  <a:cubicBezTo>
                    <a:pt x="820" y="7964"/>
                    <a:pt x="269" y="0"/>
                    <a:pt x="135"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0" name="Google Shape;3400;p59"/>
            <p:cNvSpPr/>
            <p:nvPr/>
          </p:nvSpPr>
          <p:spPr>
            <a:xfrm>
              <a:off x="5164032" y="2968188"/>
              <a:ext cx="72337" cy="1140115"/>
            </a:xfrm>
            <a:custGeom>
              <a:avLst/>
              <a:gdLst/>
              <a:ahLst/>
              <a:cxnLst/>
              <a:rect l="l" t="t" r="r" b="b"/>
              <a:pathLst>
                <a:path w="2257" h="35573" extrusionOk="0">
                  <a:moveTo>
                    <a:pt x="118" y="0"/>
                  </a:moveTo>
                  <a:cubicBezTo>
                    <a:pt x="1" y="0"/>
                    <a:pt x="335" y="7987"/>
                    <a:pt x="886" y="17795"/>
                  </a:cubicBezTo>
                  <a:cubicBezTo>
                    <a:pt x="1437" y="27626"/>
                    <a:pt x="1988" y="35573"/>
                    <a:pt x="2122" y="35573"/>
                  </a:cubicBezTo>
                  <a:cubicBezTo>
                    <a:pt x="2123" y="35573"/>
                    <a:pt x="2123" y="35573"/>
                    <a:pt x="2123" y="35573"/>
                  </a:cubicBezTo>
                  <a:cubicBezTo>
                    <a:pt x="2257" y="35573"/>
                    <a:pt x="1906" y="27603"/>
                    <a:pt x="1354" y="17778"/>
                  </a:cubicBezTo>
                  <a:cubicBezTo>
                    <a:pt x="803" y="7954"/>
                    <a:pt x="252" y="0"/>
                    <a:pt x="118"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1" name="Google Shape;3401;p59"/>
            <p:cNvSpPr/>
            <p:nvPr/>
          </p:nvSpPr>
          <p:spPr>
            <a:xfrm>
              <a:off x="5337551" y="2960688"/>
              <a:ext cx="72337" cy="1140660"/>
            </a:xfrm>
            <a:custGeom>
              <a:avLst/>
              <a:gdLst/>
              <a:ahLst/>
              <a:cxnLst/>
              <a:rect l="l" t="t" r="r" b="b"/>
              <a:pathLst>
                <a:path w="2257" h="35590" extrusionOk="0">
                  <a:moveTo>
                    <a:pt x="134" y="0"/>
                  </a:moveTo>
                  <a:lnTo>
                    <a:pt x="134" y="0"/>
                  </a:lnTo>
                  <a:cubicBezTo>
                    <a:pt x="1" y="17"/>
                    <a:pt x="335" y="7987"/>
                    <a:pt x="886" y="17812"/>
                  </a:cubicBezTo>
                  <a:cubicBezTo>
                    <a:pt x="1437" y="27636"/>
                    <a:pt x="1989" y="35589"/>
                    <a:pt x="2122" y="35589"/>
                  </a:cubicBezTo>
                  <a:cubicBezTo>
                    <a:pt x="2256" y="35573"/>
                    <a:pt x="1905" y="27603"/>
                    <a:pt x="1371" y="17778"/>
                  </a:cubicBezTo>
                  <a:cubicBezTo>
                    <a:pt x="819" y="7954"/>
                    <a:pt x="268" y="0"/>
                    <a:pt x="134"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2" name="Google Shape;3402;p59"/>
            <p:cNvSpPr/>
            <p:nvPr/>
          </p:nvSpPr>
          <p:spPr>
            <a:xfrm>
              <a:off x="4796675" y="3000847"/>
              <a:ext cx="72337" cy="1140659"/>
            </a:xfrm>
            <a:custGeom>
              <a:avLst/>
              <a:gdLst/>
              <a:ahLst/>
              <a:cxnLst/>
              <a:rect l="l" t="t" r="r" b="b"/>
              <a:pathLst>
                <a:path w="2257" h="35590" extrusionOk="0">
                  <a:moveTo>
                    <a:pt x="135" y="0"/>
                  </a:moveTo>
                  <a:cubicBezTo>
                    <a:pt x="1" y="17"/>
                    <a:pt x="352" y="7987"/>
                    <a:pt x="903" y="17812"/>
                  </a:cubicBezTo>
                  <a:cubicBezTo>
                    <a:pt x="1454" y="27636"/>
                    <a:pt x="2006" y="35590"/>
                    <a:pt x="2140" y="35590"/>
                  </a:cubicBezTo>
                  <a:cubicBezTo>
                    <a:pt x="2256" y="35573"/>
                    <a:pt x="1922" y="27603"/>
                    <a:pt x="1371" y="17778"/>
                  </a:cubicBezTo>
                  <a:cubicBezTo>
                    <a:pt x="820" y="7954"/>
                    <a:pt x="268" y="0"/>
                    <a:pt x="135"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3" name="Google Shape;3403;p59"/>
            <p:cNvSpPr/>
            <p:nvPr/>
          </p:nvSpPr>
          <p:spPr>
            <a:xfrm>
              <a:off x="4606587" y="3012641"/>
              <a:ext cx="72305" cy="1140115"/>
            </a:xfrm>
            <a:custGeom>
              <a:avLst/>
              <a:gdLst/>
              <a:ahLst/>
              <a:cxnLst/>
              <a:rect l="l" t="t" r="r" b="b"/>
              <a:pathLst>
                <a:path w="2256" h="35573" extrusionOk="0">
                  <a:moveTo>
                    <a:pt x="134" y="0"/>
                  </a:moveTo>
                  <a:cubicBezTo>
                    <a:pt x="134" y="0"/>
                    <a:pt x="134" y="0"/>
                    <a:pt x="134" y="0"/>
                  </a:cubicBezTo>
                  <a:cubicBezTo>
                    <a:pt x="0" y="0"/>
                    <a:pt x="334" y="7970"/>
                    <a:pt x="886" y="17795"/>
                  </a:cubicBezTo>
                  <a:cubicBezTo>
                    <a:pt x="1437" y="27619"/>
                    <a:pt x="1989" y="35572"/>
                    <a:pt x="2122" y="35572"/>
                  </a:cubicBezTo>
                  <a:cubicBezTo>
                    <a:pt x="2256" y="35572"/>
                    <a:pt x="1905" y="27603"/>
                    <a:pt x="1354" y="17778"/>
                  </a:cubicBezTo>
                  <a:cubicBezTo>
                    <a:pt x="803" y="7964"/>
                    <a:pt x="252" y="0"/>
                    <a:pt x="134" y="0"/>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4" name="Google Shape;3404;p59"/>
            <p:cNvSpPr/>
            <p:nvPr/>
          </p:nvSpPr>
          <p:spPr>
            <a:xfrm>
              <a:off x="4415953" y="3023859"/>
              <a:ext cx="72305" cy="1140147"/>
            </a:xfrm>
            <a:custGeom>
              <a:avLst/>
              <a:gdLst/>
              <a:ahLst/>
              <a:cxnLst/>
              <a:rect l="l" t="t" r="r" b="b"/>
              <a:pathLst>
                <a:path w="2256" h="35574" extrusionOk="0">
                  <a:moveTo>
                    <a:pt x="134" y="1"/>
                  </a:moveTo>
                  <a:cubicBezTo>
                    <a:pt x="0" y="1"/>
                    <a:pt x="351" y="7988"/>
                    <a:pt x="902" y="17796"/>
                  </a:cubicBezTo>
                  <a:cubicBezTo>
                    <a:pt x="1453" y="27627"/>
                    <a:pt x="2004" y="35573"/>
                    <a:pt x="2122" y="35573"/>
                  </a:cubicBezTo>
                  <a:cubicBezTo>
                    <a:pt x="2122" y="35573"/>
                    <a:pt x="2122" y="35573"/>
                    <a:pt x="2122" y="35573"/>
                  </a:cubicBezTo>
                  <a:cubicBezTo>
                    <a:pt x="2256" y="35573"/>
                    <a:pt x="1922" y="27603"/>
                    <a:pt x="1370" y="17779"/>
                  </a:cubicBezTo>
                  <a:cubicBezTo>
                    <a:pt x="819" y="7954"/>
                    <a:pt x="267" y="1"/>
                    <a:pt x="134"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5" name="Google Shape;3405;p59"/>
            <p:cNvSpPr/>
            <p:nvPr/>
          </p:nvSpPr>
          <p:spPr>
            <a:xfrm>
              <a:off x="4444862" y="2600831"/>
              <a:ext cx="626578" cy="660486"/>
            </a:xfrm>
            <a:custGeom>
              <a:avLst/>
              <a:gdLst/>
              <a:ahLst/>
              <a:cxnLst/>
              <a:rect l="l" t="t" r="r" b="b"/>
              <a:pathLst>
                <a:path w="19550" h="20608" extrusionOk="0">
                  <a:moveTo>
                    <a:pt x="7018" y="0"/>
                  </a:moveTo>
                  <a:cubicBezTo>
                    <a:pt x="7018" y="0"/>
                    <a:pt x="0" y="5146"/>
                    <a:pt x="1337" y="9240"/>
                  </a:cubicBezTo>
                  <a:cubicBezTo>
                    <a:pt x="2924" y="14169"/>
                    <a:pt x="14119" y="18129"/>
                    <a:pt x="14119" y="18129"/>
                  </a:cubicBezTo>
                  <a:cubicBezTo>
                    <a:pt x="15005" y="18847"/>
                    <a:pt x="15974" y="19633"/>
                    <a:pt x="16525" y="20000"/>
                  </a:cubicBezTo>
                  <a:cubicBezTo>
                    <a:pt x="17257" y="20468"/>
                    <a:pt x="17563" y="20608"/>
                    <a:pt x="17697" y="20608"/>
                  </a:cubicBezTo>
                  <a:cubicBezTo>
                    <a:pt x="17783" y="20608"/>
                    <a:pt x="17799" y="20550"/>
                    <a:pt x="17812" y="20485"/>
                  </a:cubicBezTo>
                  <a:cubicBezTo>
                    <a:pt x="17895" y="20017"/>
                    <a:pt x="15723" y="19031"/>
                    <a:pt x="16258" y="18931"/>
                  </a:cubicBezTo>
                  <a:cubicBezTo>
                    <a:pt x="16271" y="18929"/>
                    <a:pt x="16285" y="18928"/>
                    <a:pt x="16300" y="18928"/>
                  </a:cubicBezTo>
                  <a:cubicBezTo>
                    <a:pt x="16814" y="18928"/>
                    <a:pt x="18346" y="20106"/>
                    <a:pt x="18782" y="20106"/>
                  </a:cubicBezTo>
                  <a:cubicBezTo>
                    <a:pt x="18848" y="20106"/>
                    <a:pt x="18889" y="20079"/>
                    <a:pt x="18898" y="20017"/>
                  </a:cubicBezTo>
                  <a:cubicBezTo>
                    <a:pt x="18998" y="19382"/>
                    <a:pt x="16726" y="18396"/>
                    <a:pt x="16525" y="18296"/>
                  </a:cubicBezTo>
                  <a:cubicBezTo>
                    <a:pt x="16366" y="18209"/>
                    <a:pt x="16395" y="17959"/>
                    <a:pt x="16514" y="17959"/>
                  </a:cubicBezTo>
                  <a:cubicBezTo>
                    <a:pt x="16532" y="17959"/>
                    <a:pt x="16553" y="17965"/>
                    <a:pt x="16575" y="17979"/>
                  </a:cubicBezTo>
                  <a:cubicBezTo>
                    <a:pt x="16782" y="18103"/>
                    <a:pt x="18575" y="19117"/>
                    <a:pt x="19239" y="19117"/>
                  </a:cubicBezTo>
                  <a:cubicBezTo>
                    <a:pt x="19378" y="19117"/>
                    <a:pt x="19468" y="19072"/>
                    <a:pt x="19483" y="18964"/>
                  </a:cubicBezTo>
                  <a:cubicBezTo>
                    <a:pt x="19549" y="18613"/>
                    <a:pt x="18998" y="18463"/>
                    <a:pt x="18998" y="18463"/>
                  </a:cubicBezTo>
                  <a:cubicBezTo>
                    <a:pt x="18998" y="18463"/>
                    <a:pt x="16542" y="17310"/>
                    <a:pt x="16592" y="17026"/>
                  </a:cubicBezTo>
                  <a:cubicBezTo>
                    <a:pt x="16601" y="16971"/>
                    <a:pt x="16658" y="16947"/>
                    <a:pt x="16749" y="16947"/>
                  </a:cubicBezTo>
                  <a:cubicBezTo>
                    <a:pt x="17146" y="16947"/>
                    <a:pt x="18185" y="17407"/>
                    <a:pt x="18580" y="17611"/>
                  </a:cubicBezTo>
                  <a:cubicBezTo>
                    <a:pt x="18743" y="17695"/>
                    <a:pt x="18880" y="17732"/>
                    <a:pt x="18985" y="17732"/>
                  </a:cubicBezTo>
                  <a:cubicBezTo>
                    <a:pt x="19194" y="17732"/>
                    <a:pt x="19282" y="17588"/>
                    <a:pt x="19215" y="17377"/>
                  </a:cubicBezTo>
                  <a:cubicBezTo>
                    <a:pt x="19132" y="17143"/>
                    <a:pt x="17661" y="16341"/>
                    <a:pt x="17177" y="16107"/>
                  </a:cubicBezTo>
                  <a:cubicBezTo>
                    <a:pt x="16692" y="15873"/>
                    <a:pt x="15372" y="15255"/>
                    <a:pt x="16157" y="14954"/>
                  </a:cubicBezTo>
                  <a:cubicBezTo>
                    <a:pt x="16943" y="14670"/>
                    <a:pt x="17394" y="14069"/>
                    <a:pt x="17411" y="13785"/>
                  </a:cubicBezTo>
                  <a:cubicBezTo>
                    <a:pt x="17422" y="13584"/>
                    <a:pt x="17260" y="13426"/>
                    <a:pt x="17104" y="13426"/>
                  </a:cubicBezTo>
                  <a:cubicBezTo>
                    <a:pt x="17039" y="13426"/>
                    <a:pt x="16975" y="13453"/>
                    <a:pt x="16926" y="13517"/>
                  </a:cubicBezTo>
                  <a:cubicBezTo>
                    <a:pt x="16726" y="13718"/>
                    <a:pt x="16475" y="13885"/>
                    <a:pt x="16224" y="14002"/>
                  </a:cubicBezTo>
                  <a:cubicBezTo>
                    <a:pt x="16041" y="14085"/>
                    <a:pt x="15840" y="14152"/>
                    <a:pt x="15656" y="14169"/>
                  </a:cubicBezTo>
                  <a:cubicBezTo>
                    <a:pt x="14604" y="13517"/>
                    <a:pt x="7152" y="8906"/>
                    <a:pt x="7118" y="8087"/>
                  </a:cubicBezTo>
                  <a:cubicBezTo>
                    <a:pt x="7085" y="7202"/>
                    <a:pt x="10878" y="3943"/>
                    <a:pt x="10878" y="3943"/>
                  </a:cubicBezTo>
                  <a:lnTo>
                    <a:pt x="7018" y="0"/>
                  </a:lnTo>
                  <a:close/>
                </a:path>
              </a:pathLst>
            </a:custGeom>
            <a:solidFill>
              <a:srgbClr val="B78876"/>
            </a:solidFill>
            <a:ln>
              <a:noFill/>
            </a:ln>
          </p:spPr>
          <p:txBody>
            <a:bodyPr spcFirstLastPara="1" wrap="square" lIns="91425" tIns="91425" rIns="91425" bIns="91425" anchor="ctr" anchorCtr="0">
              <a:noAutofit/>
            </a:bodyPr>
            <a:lstStyle/>
            <a:p>
              <a:pPr algn="l" rtl="0"/>
              <a:endParaRPr sz="1800"/>
            </a:p>
          </p:txBody>
        </p:sp>
        <p:sp>
          <p:nvSpPr>
            <p:cNvPr id="536" name="Google Shape;3406;p59"/>
            <p:cNvSpPr/>
            <p:nvPr/>
          </p:nvSpPr>
          <p:spPr>
            <a:xfrm>
              <a:off x="5056953" y="2120177"/>
              <a:ext cx="28300" cy="7115"/>
            </a:xfrm>
            <a:custGeom>
              <a:avLst/>
              <a:gdLst/>
              <a:ahLst/>
              <a:cxnLst/>
              <a:rect l="l" t="t" r="r" b="b"/>
              <a:pathLst>
                <a:path w="883" h="222" extrusionOk="0">
                  <a:moveTo>
                    <a:pt x="569" y="1"/>
                  </a:moveTo>
                  <a:cubicBezTo>
                    <a:pt x="527" y="1"/>
                    <a:pt x="482" y="3"/>
                    <a:pt x="435" y="10"/>
                  </a:cubicBezTo>
                  <a:cubicBezTo>
                    <a:pt x="167" y="43"/>
                    <a:pt x="0" y="177"/>
                    <a:pt x="34" y="210"/>
                  </a:cubicBezTo>
                  <a:cubicBezTo>
                    <a:pt x="38" y="218"/>
                    <a:pt x="50" y="221"/>
                    <a:pt x="71" y="221"/>
                  </a:cubicBezTo>
                  <a:cubicBezTo>
                    <a:pt x="138" y="221"/>
                    <a:pt x="285" y="186"/>
                    <a:pt x="451" y="160"/>
                  </a:cubicBezTo>
                  <a:cubicBezTo>
                    <a:pt x="669" y="127"/>
                    <a:pt x="852" y="127"/>
                    <a:pt x="869" y="93"/>
                  </a:cubicBezTo>
                  <a:cubicBezTo>
                    <a:pt x="883" y="52"/>
                    <a:pt x="753" y="1"/>
                    <a:pt x="569"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sp>
          <p:nvSpPr>
            <p:cNvPr id="537" name="Google Shape;3407;p59"/>
            <p:cNvSpPr/>
            <p:nvPr/>
          </p:nvSpPr>
          <p:spPr>
            <a:xfrm>
              <a:off x="5149161" y="2110915"/>
              <a:ext cx="24550" cy="7948"/>
            </a:xfrm>
            <a:custGeom>
              <a:avLst/>
              <a:gdLst/>
              <a:ahLst/>
              <a:cxnLst/>
              <a:rect l="l" t="t" r="r" b="b"/>
              <a:pathLst>
                <a:path w="766" h="248" extrusionOk="0">
                  <a:moveTo>
                    <a:pt x="272" y="1"/>
                  </a:moveTo>
                  <a:cubicBezTo>
                    <a:pt x="107" y="1"/>
                    <a:pt x="0" y="74"/>
                    <a:pt x="14" y="115"/>
                  </a:cubicBezTo>
                  <a:cubicBezTo>
                    <a:pt x="30" y="148"/>
                    <a:pt x="198" y="132"/>
                    <a:pt x="381" y="165"/>
                  </a:cubicBezTo>
                  <a:cubicBezTo>
                    <a:pt x="525" y="191"/>
                    <a:pt x="637" y="247"/>
                    <a:pt x="696" y="247"/>
                  </a:cubicBezTo>
                  <a:cubicBezTo>
                    <a:pt x="713" y="247"/>
                    <a:pt x="725" y="243"/>
                    <a:pt x="732" y="232"/>
                  </a:cubicBezTo>
                  <a:cubicBezTo>
                    <a:pt x="766" y="215"/>
                    <a:pt x="632" y="65"/>
                    <a:pt x="398" y="15"/>
                  </a:cubicBezTo>
                  <a:cubicBezTo>
                    <a:pt x="353" y="5"/>
                    <a:pt x="311" y="1"/>
                    <a:pt x="272" y="1"/>
                  </a:cubicBezTo>
                  <a:close/>
                </a:path>
              </a:pathLst>
            </a:custGeom>
            <a:solidFill>
              <a:srgbClr val="263238"/>
            </a:solidFill>
            <a:ln>
              <a:noFill/>
            </a:ln>
          </p:spPr>
          <p:txBody>
            <a:bodyPr spcFirstLastPara="1" wrap="square" lIns="91425" tIns="91425" rIns="91425" bIns="91425" anchor="ctr" anchorCtr="0">
              <a:noAutofit/>
            </a:bodyPr>
            <a:lstStyle/>
            <a:p>
              <a:pPr algn="l" rtl="0"/>
              <a:endParaRPr sz="1800"/>
            </a:p>
          </p:txBody>
        </p:sp>
      </p:grpSp>
      <p:sp>
        <p:nvSpPr>
          <p:cNvPr id="538" name="TextBox 537"/>
          <p:cNvSpPr txBox="1"/>
          <p:nvPr/>
        </p:nvSpPr>
        <p:spPr>
          <a:xfrm>
            <a:off x="2852426" y="3224620"/>
            <a:ext cx="2327209" cy="1754326"/>
          </a:xfrm>
          <a:prstGeom prst="rect">
            <a:avLst/>
          </a:prstGeom>
          <a:noFill/>
        </p:spPr>
        <p:txBody>
          <a:bodyPr wrap="square" rtlCol="0">
            <a:spAutoFit/>
          </a:bodyPr>
          <a:lstStyle/>
          <a:p>
            <a:pPr algn="ctr"/>
            <a:r>
              <a:rPr lang="en-US" b="1" dirty="0" smtClean="0">
                <a:solidFill>
                  <a:srgbClr val="002060"/>
                </a:solidFill>
                <a:latin typeface="Assistant" panose="00000500000000000000" pitchFamily="2" charset="-79"/>
                <a:cs typeface="Assistant" panose="00000500000000000000" pitchFamily="2" charset="-79"/>
              </a:rPr>
              <a:t>Code Review</a:t>
            </a:r>
          </a:p>
          <a:p>
            <a:pPr algn="ctr"/>
            <a:endParaRPr lang="he-IL" dirty="0" smtClean="0">
              <a:solidFill>
                <a:srgbClr val="002060"/>
              </a:solidFill>
              <a:latin typeface="Assistant" panose="00000500000000000000" pitchFamily="2" charset="-79"/>
              <a:cs typeface="Assistant" panose="00000500000000000000" pitchFamily="2" charset="-79"/>
            </a:endParaRPr>
          </a:p>
          <a:p>
            <a:pPr algn="ctr"/>
            <a:endParaRPr lang="he-IL" dirty="0" smtClean="0">
              <a:solidFill>
                <a:srgbClr val="002060"/>
              </a:solidFill>
              <a:latin typeface="Assistant" panose="00000500000000000000" pitchFamily="2" charset="-79"/>
              <a:cs typeface="Assistant" panose="00000500000000000000" pitchFamily="2" charset="-79"/>
            </a:endParaRPr>
          </a:p>
          <a:p>
            <a:pPr algn="ctr"/>
            <a:r>
              <a:rPr lang="he-IL" dirty="0" smtClean="0">
                <a:solidFill>
                  <a:srgbClr val="002060"/>
                </a:solidFill>
                <a:latin typeface="Assistant" panose="00000500000000000000" pitchFamily="2" charset="-79"/>
                <a:cs typeface="Assistant" panose="00000500000000000000" pitchFamily="2" charset="-79"/>
              </a:rPr>
              <a:t>בדיקת קוד במהלך ההכשרה ומתן משוב קונסטרוקטיבי</a:t>
            </a:r>
          </a:p>
        </p:txBody>
      </p:sp>
      <p:pic>
        <p:nvPicPr>
          <p:cNvPr id="539" name="Picture 4" descr="Interview Clipart Process - Job Interview Prep Vector Templates - Png  Download - Full Size Clipart (#3245935) - PinClip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0856" y="2003748"/>
            <a:ext cx="1058946" cy="1146075"/>
          </a:xfrm>
          <a:prstGeom prst="rect">
            <a:avLst/>
          </a:prstGeom>
          <a:noFill/>
          <a:extLst>
            <a:ext uri="{909E8E84-426E-40DD-AFC4-6F175D3DCCD1}">
              <a14:hiddenFill xmlns:a14="http://schemas.microsoft.com/office/drawing/2010/main">
                <a:solidFill>
                  <a:srgbClr val="FFFFFF"/>
                </a:solidFill>
              </a14:hiddenFill>
            </a:ext>
          </a:extLst>
        </p:spPr>
      </p:pic>
      <p:pic>
        <p:nvPicPr>
          <p:cNvPr id="540"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339509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8563" y="188618"/>
            <a:ext cx="4176653" cy="6356866"/>
          </a:xfrm>
          <a:prstGeom prst="rect">
            <a:avLst/>
          </a:prstGeom>
        </p:spPr>
      </p:pic>
      <p:pic>
        <p:nvPicPr>
          <p:cNvPr id="10"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762" y="188618"/>
            <a:ext cx="3730737" cy="635038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8041" y="188619"/>
            <a:ext cx="3177026" cy="566608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832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75783" cy="1325563"/>
          </a:xfrm>
        </p:spPr>
        <p:txBody>
          <a:bodyPr/>
          <a:lstStyle/>
          <a:p>
            <a:pPr algn="r" rtl="1"/>
            <a:r>
              <a:rPr lang="he-IL" dirty="0" smtClean="0">
                <a:solidFill>
                  <a:srgbClr val="002060"/>
                </a:solidFill>
                <a:latin typeface="Assistant" panose="00000500000000000000" pitchFamily="2" charset="-79"/>
                <a:cs typeface="Assistant" panose="00000500000000000000" pitchFamily="2" charset="-79"/>
              </a:rPr>
              <a:t>סיפורה של שותפות</a:t>
            </a:r>
            <a:endParaRPr lang="en-US" dirty="0">
              <a:solidFill>
                <a:srgbClr val="002060"/>
              </a:solidFill>
              <a:latin typeface="Assistant" panose="00000500000000000000" pitchFamily="2" charset="-79"/>
              <a:cs typeface="Assistant" panose="00000500000000000000" pitchFamily="2" charset="-79"/>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68494" y="423511"/>
            <a:ext cx="604787" cy="813335"/>
          </a:xfrm>
        </p:spPr>
      </p:pic>
      <p:pic>
        <p:nvPicPr>
          <p:cNvPr id="1026" name="Picture 2" descr="May be an image of ‎text that says '‎Cloud School by 日 Fyber Skills سکیلز שסקלם By Appleseeds Academy GOOD LUCK Class of 20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970" y="365125"/>
            <a:ext cx="4876800" cy="609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4"/>
          <a:stretch>
            <a:fillRect/>
          </a:stretch>
        </p:blipFill>
        <p:spPr>
          <a:xfrm rot="827361">
            <a:off x="4478748" y="1706055"/>
            <a:ext cx="7058330" cy="2769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May be an image of 1 pers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6091" y="3999296"/>
            <a:ext cx="2276199" cy="2276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5900287" y="6275495"/>
            <a:ext cx="2237873" cy="582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2400" dirty="0" smtClean="0">
                <a:solidFill>
                  <a:srgbClr val="002060"/>
                </a:solidFill>
                <a:latin typeface="Assistant" panose="00000500000000000000" pitchFamily="2" charset="-79"/>
                <a:cs typeface="Assistant" panose="00000500000000000000" pitchFamily="2" charset="-79"/>
              </a:rPr>
              <a:t>גל אביב, </a:t>
            </a:r>
            <a:r>
              <a:rPr lang="en-US" sz="2400" dirty="0" smtClean="0">
                <a:solidFill>
                  <a:srgbClr val="002060"/>
                </a:solidFill>
                <a:latin typeface="Assistant" panose="00000500000000000000" pitchFamily="2" charset="-79"/>
                <a:cs typeface="Assistant" panose="00000500000000000000" pitchFamily="2" charset="-79"/>
              </a:rPr>
              <a:t>CTO</a:t>
            </a:r>
            <a:endParaRPr lang="en-US" sz="2400" dirty="0">
              <a:solidFill>
                <a:srgbClr val="002060"/>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803221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1100" y="2352675"/>
            <a:ext cx="9690100" cy="1325563"/>
          </a:xfrm>
        </p:spPr>
        <p:txBody>
          <a:bodyPr/>
          <a:lstStyle/>
          <a:p>
            <a:pPr algn="ctr"/>
            <a:r>
              <a:rPr lang="he-IL" dirty="0" smtClean="0">
                <a:solidFill>
                  <a:schemeClr val="bg1"/>
                </a:solidFill>
                <a:latin typeface="Assistant" panose="00000500000000000000" pitchFamily="2" charset="-79"/>
                <a:cs typeface="Assistant" panose="00000500000000000000" pitchFamily="2" charset="-79"/>
              </a:rPr>
              <a:t>וזה עובד?</a:t>
            </a:r>
            <a:endParaRPr lang="en-US" dirty="0">
              <a:solidFill>
                <a:schemeClr val="bg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08091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5" name="Google Shape;205;p32"/>
          <p:cNvSpPr txBox="1">
            <a:spLocks noGrp="1"/>
          </p:cNvSpPr>
          <p:nvPr>
            <p:ph type="body" idx="1"/>
          </p:nvPr>
        </p:nvSpPr>
        <p:spPr>
          <a:xfrm>
            <a:off x="6342927" y="2287933"/>
            <a:ext cx="5540415" cy="2618800"/>
          </a:xfrm>
          <a:prstGeom prst="rect">
            <a:avLst/>
          </a:prstGeom>
        </p:spPr>
        <p:txBody>
          <a:bodyPr spcFirstLastPara="1" vert="horz" wrap="square" lIns="121900" tIns="121900" rIns="121900" bIns="121900" rtlCol="0" anchor="t" anchorCtr="0">
            <a:noAutofit/>
          </a:bodyPr>
          <a:lstStyle/>
          <a:p>
            <a:pPr marL="169329" indent="0" algn="ctr" rtl="1">
              <a:lnSpc>
                <a:spcPct val="150000"/>
              </a:lnSpc>
              <a:buNone/>
            </a:pPr>
            <a:r>
              <a:rPr lang="he-IL" dirty="0">
                <a:solidFill>
                  <a:schemeClr val="bg1"/>
                </a:solidFill>
                <a:latin typeface="Assistant" panose="00000500000000000000" pitchFamily="2" charset="-79"/>
                <a:cs typeface="Assistant" panose="00000500000000000000" pitchFamily="2" charset="-79"/>
              </a:rPr>
              <a:t>עמותת תפוח </a:t>
            </a:r>
            <a:r>
              <a:rPr lang="he-IL" dirty="0" smtClean="0">
                <a:solidFill>
                  <a:schemeClr val="bg1"/>
                </a:solidFill>
                <a:latin typeface="Assistant" panose="00000500000000000000" pitchFamily="2" charset="-79"/>
                <a:cs typeface="Assistant" panose="00000500000000000000" pitchFamily="2" charset="-79"/>
              </a:rPr>
              <a:t>הוקמה </a:t>
            </a:r>
            <a:r>
              <a:rPr lang="he-IL" dirty="0">
                <a:solidFill>
                  <a:schemeClr val="bg1"/>
                </a:solidFill>
                <a:latin typeface="Assistant" panose="00000500000000000000" pitchFamily="2" charset="-79"/>
                <a:cs typeface="Assistant" panose="00000500000000000000" pitchFamily="2" charset="-79"/>
              </a:rPr>
              <a:t>בשנת 2000 במטרה להוות גשר בין אומת הסטרט-אפ הצומחת ובין אוכלוסיות הפריפריה הגיאוגרפית והחברתית בישראל. </a:t>
            </a:r>
            <a:endParaRPr lang="he-IL" dirty="0" smtClean="0">
              <a:solidFill>
                <a:schemeClr val="bg1"/>
              </a:solidFill>
              <a:latin typeface="Assistant" panose="00000500000000000000" pitchFamily="2" charset="-79"/>
              <a:cs typeface="Assistant" panose="00000500000000000000" pitchFamily="2" charset="-79"/>
            </a:endParaRPr>
          </a:p>
          <a:p>
            <a:pPr marL="169329" indent="0" algn="ctr" rtl="1">
              <a:lnSpc>
                <a:spcPct val="150000"/>
              </a:lnSpc>
              <a:buNone/>
            </a:pPr>
            <a:r>
              <a:rPr lang="he-IL" dirty="0" smtClean="0">
                <a:solidFill>
                  <a:schemeClr val="bg1"/>
                </a:solidFill>
                <a:latin typeface="Assistant" panose="00000500000000000000" pitchFamily="2" charset="-79"/>
                <a:cs typeface="Assistant" panose="00000500000000000000" pitchFamily="2" charset="-79"/>
              </a:rPr>
              <a:t>העמותה </a:t>
            </a:r>
            <a:r>
              <a:rPr lang="he-IL" dirty="0">
                <a:solidFill>
                  <a:schemeClr val="bg1"/>
                </a:solidFill>
                <a:latin typeface="Assistant" panose="00000500000000000000" pitchFamily="2" charset="-79"/>
                <a:cs typeface="Assistant" panose="00000500000000000000" pitchFamily="2" charset="-79"/>
              </a:rPr>
              <a:t>פועלת ל</a:t>
            </a:r>
            <a:r>
              <a:rPr lang="he-IL" b="1" dirty="0">
                <a:solidFill>
                  <a:schemeClr val="bg1"/>
                </a:solidFill>
                <a:latin typeface="Assistant" panose="00000500000000000000" pitchFamily="2" charset="-79"/>
                <a:cs typeface="Assistant" panose="00000500000000000000" pitchFamily="2" charset="-79"/>
              </a:rPr>
              <a:t>יצירת שוויון טכנולוגי בישראל</a:t>
            </a:r>
            <a:r>
              <a:rPr lang="he-IL" dirty="0">
                <a:solidFill>
                  <a:schemeClr val="bg1"/>
                </a:solidFill>
                <a:latin typeface="Assistant" panose="00000500000000000000" pitchFamily="2" charset="-79"/>
                <a:cs typeface="Assistant" panose="00000500000000000000" pitchFamily="2" charset="-79"/>
              </a:rPr>
              <a:t> באמצעות פיתוח והפעלת תכניות בסיסיות ומתקדמות בתחומי הטכנולוגיה, החינוך הבלתי פורמלי, </a:t>
            </a:r>
            <a:r>
              <a:rPr lang="he-IL" b="1" dirty="0">
                <a:solidFill>
                  <a:schemeClr val="bg1"/>
                </a:solidFill>
                <a:latin typeface="Assistant" panose="00000500000000000000" pitchFamily="2" charset="-79"/>
                <a:cs typeface="Assistant" panose="00000500000000000000" pitchFamily="2" charset="-79"/>
              </a:rPr>
              <a:t>התעסוקה ופיתוח כישורי חיים</a:t>
            </a:r>
            <a:r>
              <a:rPr lang="he-IL" dirty="0">
                <a:solidFill>
                  <a:schemeClr val="bg1"/>
                </a:solidFill>
                <a:latin typeface="Assistant" panose="00000500000000000000" pitchFamily="2" charset="-79"/>
                <a:cs typeface="Assistant" panose="00000500000000000000" pitchFamily="2" charset="-79"/>
              </a:rPr>
              <a:t>.</a:t>
            </a:r>
          </a:p>
          <a:p>
            <a:pPr marL="169329" indent="0" algn="ctr" rtl="1">
              <a:lnSpc>
                <a:spcPct val="150000"/>
              </a:lnSpc>
              <a:buNone/>
            </a:pPr>
            <a:endParaRPr lang="he-IL" dirty="0">
              <a:solidFill>
                <a:schemeClr val="bg1"/>
              </a:solidFill>
              <a:latin typeface="Assistant" panose="00000500000000000000" pitchFamily="2" charset="-79"/>
              <a:cs typeface="Assistant" panose="00000500000000000000" pitchFamily="2" charset="-79"/>
            </a:endParaRPr>
          </a:p>
        </p:txBody>
      </p:sp>
      <p:pic>
        <p:nvPicPr>
          <p:cNvPr id="7" name="Picture 1"/>
          <p:cNvPicPr>
            <a:picLocks noChangeAspect="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478421" y="1"/>
            <a:ext cx="5154592" cy="685446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0897" y="357337"/>
            <a:ext cx="4570029" cy="1444031"/>
          </a:xfrm>
          <a:prstGeom prst="rect">
            <a:avLst/>
          </a:prstGeom>
        </p:spPr>
      </p:pic>
    </p:spTree>
    <p:extLst>
      <p:ext uri="{BB962C8B-B14F-4D97-AF65-F5344CB8AC3E}">
        <p14:creationId xmlns:p14="http://schemas.microsoft.com/office/powerpoint/2010/main" val="64903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260648"/>
            <a:ext cx="56898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tx1">
                    <a:lumMod val="75000"/>
                    <a:lumOff val="25000"/>
                  </a:schemeClr>
                </a:solidFill>
                <a:latin typeface="+mn-lt"/>
                <a:ea typeface="+mj-ea"/>
                <a:cs typeface="+mj-cs"/>
              </a:defRPr>
            </a:lvl1pPr>
          </a:lstStyle>
          <a:p>
            <a:pPr algn="r" rtl="1"/>
            <a:endParaRPr lang="en-US" sz="5400" dirty="0">
              <a:ln>
                <a:solidFill>
                  <a:srgbClr val="49CEEF"/>
                </a:solidFill>
              </a:ln>
            </a:endParaRPr>
          </a:p>
        </p:txBody>
      </p:sp>
      <p:sp>
        <p:nvSpPr>
          <p:cNvPr id="12" name="Rectangle 11"/>
          <p:cNvSpPr/>
          <p:nvPr/>
        </p:nvSpPr>
        <p:spPr>
          <a:xfrm>
            <a:off x="407369" y="1570065"/>
            <a:ext cx="6120679" cy="4154984"/>
          </a:xfrm>
          <a:prstGeom prst="rect">
            <a:avLst/>
          </a:prstGeom>
        </p:spPr>
        <p:txBody>
          <a:bodyPr wrap="square">
            <a:spAutoFit/>
          </a:bodyPr>
          <a:lstStyle/>
          <a:p>
            <a:pPr algn="r" rtl="1"/>
            <a:r>
              <a:rPr lang="he-IL" sz="2400" b="1" dirty="0" smtClean="0">
                <a:solidFill>
                  <a:srgbClr val="002060"/>
                </a:solidFill>
                <a:latin typeface="Arial" panose="020B0604020202020204" pitchFamily="34" charset="0"/>
                <a:ea typeface="Calibri" panose="020F0502020204030204" pitchFamily="34" charset="0"/>
              </a:rPr>
              <a:t>מוריה </a:t>
            </a:r>
            <a:r>
              <a:rPr lang="he-IL" sz="2400" b="1" dirty="0" err="1" smtClean="0">
                <a:solidFill>
                  <a:srgbClr val="002060"/>
                </a:solidFill>
                <a:latin typeface="Arial" panose="020B0604020202020204" pitchFamily="34" charset="0"/>
                <a:ea typeface="Calibri" panose="020F0502020204030204" pitchFamily="34" charset="0"/>
              </a:rPr>
              <a:t>שליסל</a:t>
            </a:r>
            <a:endParaRPr lang="he-IL" sz="2400" dirty="0" smtClean="0">
              <a:solidFill>
                <a:srgbClr val="002060"/>
              </a:solidFill>
              <a:latin typeface="Arial" panose="020B0604020202020204" pitchFamily="34" charset="0"/>
              <a:ea typeface="Calibri" panose="020F0502020204030204" pitchFamily="34" charset="0"/>
            </a:endParaRPr>
          </a:p>
          <a:p>
            <a:pPr algn="r" rtl="1"/>
            <a:r>
              <a:rPr lang="he-IL" sz="2400" dirty="0" smtClean="0">
                <a:solidFill>
                  <a:srgbClr val="002060"/>
                </a:solidFill>
                <a:latin typeface="Arial" panose="020B0604020202020204" pitchFamily="34" charset="0"/>
              </a:rPr>
              <a:t>ירושלים. קלינאית תקשורת שביקשה לעשות הסבה מקצועית ללא רקע בתחום. </a:t>
            </a:r>
            <a:r>
              <a:rPr lang="he-IL" sz="2400" dirty="0" smtClean="0">
                <a:solidFill>
                  <a:srgbClr val="002060"/>
                </a:solidFill>
              </a:rPr>
              <a:t>בלטה ביכולות שלה לאורך כל התכנית. </a:t>
            </a:r>
          </a:p>
          <a:p>
            <a:pPr algn="r" rtl="1"/>
            <a:endParaRPr lang="he-IL" sz="2400" b="1" dirty="0" smtClean="0">
              <a:solidFill>
                <a:srgbClr val="002060"/>
              </a:solidFill>
            </a:endParaRPr>
          </a:p>
          <a:p>
            <a:pPr algn="r" rtl="1"/>
            <a:r>
              <a:rPr lang="he-IL" sz="2400" b="1" dirty="0" smtClean="0">
                <a:solidFill>
                  <a:srgbClr val="002060"/>
                </a:solidFill>
              </a:rPr>
              <a:t>התקבלה לעבוד כמפתחת </a:t>
            </a:r>
            <a:r>
              <a:rPr lang="he-IL" sz="2400" b="1" dirty="0" err="1" smtClean="0">
                <a:solidFill>
                  <a:srgbClr val="002060"/>
                </a:solidFill>
              </a:rPr>
              <a:t>ג'וניורית</a:t>
            </a:r>
            <a:r>
              <a:rPr lang="he-IL" sz="2400" b="1" dirty="0" smtClean="0">
                <a:solidFill>
                  <a:srgbClr val="002060"/>
                </a:solidFill>
              </a:rPr>
              <a:t> </a:t>
            </a:r>
          </a:p>
          <a:p>
            <a:pPr algn="r" rtl="1"/>
            <a:r>
              <a:rPr lang="he-IL" sz="2400" b="1" dirty="0" smtClean="0">
                <a:solidFill>
                  <a:srgbClr val="002060"/>
                </a:solidFill>
              </a:rPr>
              <a:t>ב-</a:t>
            </a:r>
            <a:r>
              <a:rPr lang="en-US" sz="2400" b="1" dirty="0" smtClean="0">
                <a:solidFill>
                  <a:srgbClr val="002060"/>
                </a:solidFill>
              </a:rPr>
              <a:t>PaloAlto</a:t>
            </a:r>
            <a:r>
              <a:rPr lang="he-IL" sz="2400" b="1" dirty="0" smtClean="0">
                <a:solidFill>
                  <a:srgbClr val="002060"/>
                </a:solidFill>
              </a:rPr>
              <a:t> </a:t>
            </a:r>
            <a:r>
              <a:rPr lang="en-US" sz="2400" b="1" dirty="0" smtClean="0">
                <a:solidFill>
                  <a:srgbClr val="002060"/>
                </a:solidFill>
              </a:rPr>
              <a:t>Networks</a:t>
            </a:r>
            <a:r>
              <a:rPr lang="he-IL" sz="2400" b="1" dirty="0" smtClean="0">
                <a:solidFill>
                  <a:srgbClr val="002060"/>
                </a:solidFill>
              </a:rPr>
              <a:t> במרץ 2020(!) </a:t>
            </a:r>
            <a:r>
              <a:rPr lang="he-IL" sz="2400" dirty="0" err="1" smtClean="0">
                <a:solidFill>
                  <a:srgbClr val="002060"/>
                </a:solidFill>
              </a:rPr>
              <a:t>והיתה</a:t>
            </a:r>
            <a:r>
              <a:rPr lang="he-IL" sz="2400" dirty="0" smtClean="0">
                <a:solidFill>
                  <a:srgbClr val="002060"/>
                </a:solidFill>
              </a:rPr>
              <a:t> לעובדת הראשונה שהתקבלה לעבוד מרחוק</a:t>
            </a:r>
            <a:endParaRPr lang="he-IL" sz="2400" b="1" dirty="0" smtClean="0">
              <a:solidFill>
                <a:srgbClr val="002060"/>
              </a:solidFill>
            </a:endParaRPr>
          </a:p>
          <a:p>
            <a:pPr algn="r" rtl="1"/>
            <a:endParaRPr lang="he-IL" sz="2400" b="1" dirty="0" smtClean="0">
              <a:solidFill>
                <a:srgbClr val="002060"/>
              </a:solidFill>
            </a:endParaRPr>
          </a:p>
          <a:p>
            <a:pPr algn="r" rtl="1"/>
            <a:r>
              <a:rPr lang="he-IL" sz="2400" dirty="0" smtClean="0">
                <a:solidFill>
                  <a:srgbClr val="002060"/>
                </a:solidFill>
              </a:rPr>
              <a:t>החברה </a:t>
            </a:r>
            <a:r>
              <a:rPr lang="he-IL" sz="2400" dirty="0" err="1" smtClean="0">
                <a:solidFill>
                  <a:srgbClr val="002060"/>
                </a:solidFill>
              </a:rPr>
              <a:t>היתה</a:t>
            </a:r>
            <a:r>
              <a:rPr lang="he-IL" sz="2400" dirty="0" smtClean="0">
                <a:solidFill>
                  <a:srgbClr val="002060"/>
                </a:solidFill>
              </a:rPr>
              <a:t> חברת קואליציה מובילה בתכנית, </a:t>
            </a:r>
          </a:p>
          <a:p>
            <a:pPr algn="r" rtl="1"/>
            <a:r>
              <a:rPr lang="he-IL" sz="2400" dirty="0" smtClean="0">
                <a:solidFill>
                  <a:srgbClr val="002060"/>
                </a:solidFill>
              </a:rPr>
              <a:t>במהלך אפריל 2020</a:t>
            </a:r>
            <a:endParaRPr lang="en-US" sz="2400" dirty="0" smtClean="0">
              <a:solidFill>
                <a:srgbClr val="002060"/>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428"/>
          <a:stretch/>
        </p:blipFill>
        <p:spPr>
          <a:xfrm>
            <a:off x="7149379" y="1690688"/>
            <a:ext cx="4007651" cy="4007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Blank blue sticker | Free 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599" y="-15041"/>
            <a:ext cx="2638425" cy="26384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9893300" y="641389"/>
            <a:ext cx="1630362"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smtClean="0">
                <a:solidFill>
                  <a:schemeClr val="bg1"/>
                </a:solidFill>
                <a:latin typeface="Assistant" panose="00000500000000000000" pitchFamily="2" charset="-79"/>
                <a:cs typeface="Assistant" panose="00000500000000000000" pitchFamily="2" charset="-79"/>
              </a:rPr>
              <a:t>השמה</a:t>
            </a:r>
            <a:endParaRPr lang="en-US" dirty="0">
              <a:solidFill>
                <a:schemeClr val="bg1"/>
              </a:solidFill>
              <a:latin typeface="Assistant" panose="00000500000000000000" pitchFamily="2" charset="-79"/>
              <a:cs typeface="Assistant" panose="00000500000000000000" pitchFamily="2" charset="-79"/>
            </a:endParaRPr>
          </a:p>
        </p:txBody>
      </p:sp>
      <p:pic>
        <p:nvPicPr>
          <p:cNvPr id="13"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99736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260648"/>
            <a:ext cx="56898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tx1">
                    <a:lumMod val="75000"/>
                    <a:lumOff val="25000"/>
                  </a:schemeClr>
                </a:solidFill>
                <a:latin typeface="+mn-lt"/>
                <a:ea typeface="+mj-ea"/>
                <a:cs typeface="+mj-cs"/>
              </a:defRPr>
            </a:lvl1pPr>
          </a:lstStyle>
          <a:p>
            <a:pPr algn="r" rtl="1"/>
            <a:endParaRPr lang="en-US" sz="5400" dirty="0">
              <a:ln>
                <a:solidFill>
                  <a:srgbClr val="49CEEF"/>
                </a:solidFill>
              </a:ln>
            </a:endParaRPr>
          </a:p>
        </p:txBody>
      </p:sp>
      <p:sp>
        <p:nvSpPr>
          <p:cNvPr id="12" name="Rectangle 11"/>
          <p:cNvSpPr/>
          <p:nvPr/>
        </p:nvSpPr>
        <p:spPr>
          <a:xfrm>
            <a:off x="407369" y="1724859"/>
            <a:ext cx="5831506" cy="4062651"/>
          </a:xfrm>
          <a:prstGeom prst="rect">
            <a:avLst/>
          </a:prstGeom>
        </p:spPr>
        <p:txBody>
          <a:bodyPr wrap="square">
            <a:spAutoFit/>
          </a:bodyPr>
          <a:lstStyle/>
          <a:p>
            <a:pPr algn="r" rtl="1"/>
            <a:r>
              <a:rPr lang="he-IL" sz="2400" b="1" dirty="0" smtClean="0">
                <a:solidFill>
                  <a:srgbClr val="002060"/>
                </a:solidFill>
                <a:latin typeface="Arial" panose="020B0604020202020204" pitchFamily="34" charset="0"/>
                <a:ea typeface="Calibri" panose="020F0502020204030204" pitchFamily="34" charset="0"/>
              </a:rPr>
              <a:t>יותם דביר גור, </a:t>
            </a:r>
            <a:endParaRPr lang="he-IL" sz="2400" dirty="0" smtClean="0">
              <a:solidFill>
                <a:srgbClr val="002060"/>
              </a:solidFill>
              <a:latin typeface="Arial" panose="020B0604020202020204" pitchFamily="34" charset="0"/>
              <a:ea typeface="Calibri" panose="020F0502020204030204" pitchFamily="34" charset="0"/>
            </a:endParaRPr>
          </a:p>
          <a:p>
            <a:pPr algn="r" rtl="1"/>
            <a:r>
              <a:rPr lang="he-IL" dirty="0">
                <a:solidFill>
                  <a:srgbClr val="002060"/>
                </a:solidFill>
              </a:rPr>
              <a:t>יותם, כלכלן בהכשרתו, עבד בשנים האחרונות בתחום הפיננסי במפעל בצפון. בעקבות משבר הקורונה מצא את עצמו, כמו רבים אחרים, ללא עבודה כשמקום עבודתו נסגר. יותם החליט לראות את הקורונה כהזדמנות, הגיע אלינו באמצעות שירות התעסוקה והשתלב בתכנית </a:t>
            </a:r>
            <a:r>
              <a:rPr lang="en-US" dirty="0" smtClean="0">
                <a:solidFill>
                  <a:srgbClr val="002060"/>
                </a:solidFill>
              </a:rPr>
              <a:t>UP</a:t>
            </a:r>
            <a:r>
              <a:rPr lang="he-IL" dirty="0" smtClean="0">
                <a:solidFill>
                  <a:srgbClr val="002060"/>
                </a:solidFill>
              </a:rPr>
              <a:t>, מסלול </a:t>
            </a:r>
            <a:r>
              <a:rPr lang="en-US" dirty="0" smtClean="0">
                <a:solidFill>
                  <a:srgbClr val="002060"/>
                </a:solidFill>
              </a:rPr>
              <a:t>PPC</a:t>
            </a:r>
            <a:r>
              <a:rPr lang="he-IL" dirty="0" smtClean="0">
                <a:solidFill>
                  <a:srgbClr val="002060"/>
                </a:solidFill>
              </a:rPr>
              <a:t>. </a:t>
            </a:r>
          </a:p>
          <a:p>
            <a:pPr algn="r" rtl="1"/>
            <a:r>
              <a:rPr lang="en-US" sz="2400" dirty="0" smtClean="0">
                <a:solidFill>
                  <a:srgbClr val="002060"/>
                </a:solidFill>
              </a:rPr>
              <a:t/>
            </a:r>
            <a:br>
              <a:rPr lang="en-US" sz="2400" dirty="0" smtClean="0">
                <a:solidFill>
                  <a:srgbClr val="002060"/>
                </a:solidFill>
              </a:rPr>
            </a:br>
            <a:r>
              <a:rPr lang="en-US" dirty="0">
                <a:solidFill>
                  <a:srgbClr val="002060"/>
                </a:solidFill>
              </a:rPr>
              <a:t>"</a:t>
            </a:r>
            <a:r>
              <a:rPr lang="he-IL" i="1" dirty="0">
                <a:solidFill>
                  <a:srgbClr val="002060"/>
                </a:solidFill>
              </a:rPr>
              <a:t>החלטתי שזו הזדמנות לשינוי תעסוקתי, נתקלתי בעשרות קורסים בלשכת התעסוקה ובחרתי בתכנית בתחום ה-</a:t>
            </a:r>
            <a:r>
              <a:rPr lang="en-US" i="1" dirty="0">
                <a:solidFill>
                  <a:srgbClr val="002060"/>
                </a:solidFill>
              </a:rPr>
              <a:t>PPC </a:t>
            </a:r>
            <a:r>
              <a:rPr lang="he-IL" i="1" dirty="0">
                <a:solidFill>
                  <a:srgbClr val="002060"/>
                </a:solidFill>
              </a:rPr>
              <a:t>של עמותת תפוח, תחום שעניין אותי במיוחד. הבנתי כי ידע בניהול קמפיינים דיגיטליים יכול לעזור ברמה האישית והמקצועית</a:t>
            </a:r>
            <a:r>
              <a:rPr lang="he-IL" dirty="0">
                <a:solidFill>
                  <a:srgbClr val="002060"/>
                </a:solidFill>
              </a:rPr>
              <a:t>".</a:t>
            </a:r>
            <a:r>
              <a:rPr lang="he-IL" sz="2400" dirty="0" smtClean="0">
                <a:solidFill>
                  <a:srgbClr val="002060"/>
                </a:solidFill>
              </a:rPr>
              <a:t/>
            </a:r>
            <a:br>
              <a:rPr lang="he-IL" sz="2400" dirty="0" smtClean="0">
                <a:solidFill>
                  <a:srgbClr val="002060"/>
                </a:solidFill>
              </a:rPr>
            </a:br>
            <a:endParaRPr lang="he-IL" sz="2400" dirty="0" smtClean="0">
              <a:solidFill>
                <a:srgbClr val="002060"/>
              </a:solidFill>
            </a:endParaRPr>
          </a:p>
          <a:p>
            <a:pPr algn="r" rtl="1"/>
            <a:r>
              <a:rPr lang="he-IL" sz="2400" b="1" dirty="0" smtClean="0">
                <a:solidFill>
                  <a:srgbClr val="002060"/>
                </a:solidFill>
              </a:rPr>
              <a:t>עובדת כמנהל קמפיינים בחברת </a:t>
            </a:r>
            <a:r>
              <a:rPr lang="en-US" sz="2400" b="1" dirty="0" err="1" smtClean="0">
                <a:solidFill>
                  <a:srgbClr val="002060"/>
                </a:solidFill>
              </a:rPr>
              <a:t>HapPpy</a:t>
            </a:r>
            <a:endParaRPr lang="en-US" sz="2400" b="1" dirty="0">
              <a:solidFill>
                <a:srgbClr val="00206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7051" y="1459263"/>
            <a:ext cx="4337050" cy="433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descr="Blank blue sticker | Free 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63199" y="266998"/>
            <a:ext cx="2638425" cy="2638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791700" y="923018"/>
            <a:ext cx="1630362"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smtClean="0">
                <a:solidFill>
                  <a:schemeClr val="bg1"/>
                </a:solidFill>
                <a:latin typeface="Assistant" panose="00000500000000000000" pitchFamily="2" charset="-79"/>
                <a:cs typeface="Assistant" panose="00000500000000000000" pitchFamily="2" charset="-79"/>
              </a:rPr>
              <a:t>השמה</a:t>
            </a:r>
            <a:endParaRPr lang="en-US" dirty="0">
              <a:solidFill>
                <a:schemeClr val="bg1"/>
              </a:solidFill>
              <a:latin typeface="Assistant" panose="00000500000000000000" pitchFamily="2" charset="-79"/>
              <a:cs typeface="Assistant" panose="00000500000000000000" pitchFamily="2" charset="-79"/>
            </a:endParaRPr>
          </a:p>
        </p:txBody>
      </p:sp>
      <p:pic>
        <p:nvPicPr>
          <p:cNvPr id="13"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2843765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260648"/>
            <a:ext cx="56898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all" baseline="0">
                <a:solidFill>
                  <a:schemeClr val="tx1">
                    <a:lumMod val="75000"/>
                    <a:lumOff val="25000"/>
                  </a:schemeClr>
                </a:solidFill>
                <a:latin typeface="+mn-lt"/>
                <a:ea typeface="+mj-ea"/>
                <a:cs typeface="+mj-cs"/>
              </a:defRPr>
            </a:lvl1pPr>
          </a:lstStyle>
          <a:p>
            <a:pPr algn="r" rtl="1"/>
            <a:endParaRPr lang="en-US" sz="5400" dirty="0">
              <a:ln>
                <a:solidFill>
                  <a:srgbClr val="49CEEF"/>
                </a:solidFill>
              </a:ln>
            </a:endParaRPr>
          </a:p>
        </p:txBody>
      </p:sp>
      <p:sp>
        <p:nvSpPr>
          <p:cNvPr id="12" name="Rectangle 11"/>
          <p:cNvSpPr/>
          <p:nvPr/>
        </p:nvSpPr>
        <p:spPr>
          <a:xfrm>
            <a:off x="407369" y="1724859"/>
            <a:ext cx="5831506" cy="4154984"/>
          </a:xfrm>
          <a:prstGeom prst="rect">
            <a:avLst/>
          </a:prstGeom>
        </p:spPr>
        <p:txBody>
          <a:bodyPr wrap="square">
            <a:spAutoFit/>
          </a:bodyPr>
          <a:lstStyle/>
          <a:p>
            <a:pPr algn="r" rtl="1"/>
            <a:r>
              <a:rPr lang="he-IL" sz="2400" b="1" dirty="0" smtClean="0">
                <a:solidFill>
                  <a:srgbClr val="002060"/>
                </a:solidFill>
                <a:latin typeface="Arial" panose="020B0604020202020204" pitchFamily="34" charset="0"/>
                <a:ea typeface="Calibri" panose="020F0502020204030204" pitchFamily="34" charset="0"/>
              </a:rPr>
              <a:t>עביר </a:t>
            </a:r>
            <a:r>
              <a:rPr lang="he-IL" sz="2400" b="1" dirty="0" err="1">
                <a:solidFill>
                  <a:srgbClr val="002060"/>
                </a:solidFill>
                <a:latin typeface="Arial" panose="020B0604020202020204" pitchFamily="34" charset="0"/>
                <a:ea typeface="Calibri" panose="020F0502020204030204" pitchFamily="34" charset="0"/>
              </a:rPr>
              <a:t>אלאטרש</a:t>
            </a:r>
            <a:r>
              <a:rPr lang="he-IL" sz="2400" dirty="0">
                <a:solidFill>
                  <a:srgbClr val="002060"/>
                </a:solidFill>
                <a:latin typeface="Arial" panose="020B0604020202020204" pitchFamily="34" charset="0"/>
                <a:ea typeface="Calibri" panose="020F0502020204030204" pitchFamily="34" charset="0"/>
              </a:rPr>
              <a:t>, </a:t>
            </a:r>
            <a:endParaRPr lang="he-IL" sz="2400" dirty="0" smtClean="0">
              <a:solidFill>
                <a:srgbClr val="002060"/>
              </a:solidFill>
              <a:latin typeface="Arial" panose="020B0604020202020204" pitchFamily="34" charset="0"/>
              <a:ea typeface="Calibri" panose="020F0502020204030204" pitchFamily="34" charset="0"/>
            </a:endParaRPr>
          </a:p>
          <a:p>
            <a:pPr algn="r" rtl="1"/>
            <a:r>
              <a:rPr lang="he-IL" sz="2400" dirty="0" smtClean="0">
                <a:solidFill>
                  <a:srgbClr val="002060"/>
                </a:solidFill>
                <a:latin typeface="Arial" panose="020B0604020202020204" pitchFamily="34" charset="0"/>
                <a:ea typeface="Calibri" panose="020F0502020204030204" pitchFamily="34" charset="0"/>
              </a:rPr>
              <a:t>בת </a:t>
            </a:r>
            <a:r>
              <a:rPr lang="he-IL" sz="2400" dirty="0">
                <a:solidFill>
                  <a:srgbClr val="002060"/>
                </a:solidFill>
                <a:latin typeface="Arial" panose="020B0604020202020204" pitchFamily="34" charset="0"/>
                <a:ea typeface="Calibri" panose="020F0502020204030204" pitchFamily="34" charset="0"/>
              </a:rPr>
              <a:t>24 </a:t>
            </a:r>
            <a:r>
              <a:rPr lang="he-IL" sz="2400" dirty="0" err="1" smtClean="0">
                <a:solidFill>
                  <a:srgbClr val="002060"/>
                </a:solidFill>
                <a:latin typeface="Arial" panose="020B0604020202020204" pitchFamily="34" charset="0"/>
                <a:ea typeface="Calibri" panose="020F0502020204030204" pitchFamily="34" charset="0"/>
              </a:rPr>
              <a:t>ממולדה</a:t>
            </a:r>
            <a:r>
              <a:rPr lang="he-IL" sz="2400" dirty="0" smtClean="0">
                <a:solidFill>
                  <a:srgbClr val="002060"/>
                </a:solidFill>
                <a:latin typeface="Arial" panose="020B0604020202020204" pitchFamily="34" charset="0"/>
                <a:ea typeface="Calibri" panose="020F0502020204030204" pitchFamily="34" charset="0"/>
              </a:rPr>
              <a:t>, </a:t>
            </a:r>
            <a:r>
              <a:rPr lang="he-IL" sz="2400" dirty="0">
                <a:solidFill>
                  <a:srgbClr val="002060"/>
                </a:solidFill>
                <a:latin typeface="Arial" panose="020B0604020202020204" pitchFamily="34" charset="0"/>
                <a:ea typeface="Calibri" panose="020F0502020204030204" pitchFamily="34" charset="0"/>
              </a:rPr>
              <a:t>הנדסאית תכנה מהמכללה הטכנולוגית ב"ש, עבדה לפני כן </a:t>
            </a:r>
            <a:r>
              <a:rPr lang="he-IL" sz="2400" dirty="0" err="1" smtClean="0">
                <a:solidFill>
                  <a:srgbClr val="002060"/>
                </a:solidFill>
                <a:latin typeface="Arial" panose="020B0604020202020204" pitchFamily="34" charset="0"/>
                <a:ea typeface="Calibri" panose="020F0502020204030204" pitchFamily="34" charset="0"/>
              </a:rPr>
              <a:t>כארכיבאית</a:t>
            </a:r>
            <a:r>
              <a:rPr lang="he-IL" sz="2400" dirty="0" smtClean="0">
                <a:solidFill>
                  <a:srgbClr val="002060"/>
                </a:solidFill>
                <a:latin typeface="Arial" panose="020B0604020202020204" pitchFamily="34" charset="0"/>
                <a:ea typeface="Calibri" panose="020F0502020204030204" pitchFamily="34" charset="0"/>
              </a:rPr>
              <a:t>.</a:t>
            </a:r>
          </a:p>
          <a:p>
            <a:pPr algn="r" rtl="1"/>
            <a:r>
              <a:rPr lang="he-IL" sz="2400" dirty="0">
                <a:solidFill>
                  <a:srgbClr val="002060"/>
                </a:solidFill>
              </a:rPr>
              <a:t>לאורך התוכנית נתקלה בקשיים רבים של משפתחה שאסרו עלייה להשתתף </a:t>
            </a:r>
            <a:r>
              <a:rPr lang="he-IL" sz="2400" dirty="0" smtClean="0">
                <a:solidFill>
                  <a:srgbClr val="002060"/>
                </a:solidFill>
              </a:rPr>
              <a:t>בתכנית והסתייעה בצוות כדי לפוגג את החשש וההתנגדות. </a:t>
            </a:r>
          </a:p>
          <a:p>
            <a:pPr algn="r" rtl="1"/>
            <a:r>
              <a:rPr lang="he-IL" sz="2400" dirty="0" smtClean="0">
                <a:solidFill>
                  <a:srgbClr val="002060"/>
                </a:solidFill>
              </a:rPr>
              <a:t>עביר הנה בוגרת מצטיינת בתכנית, פורצת דרך, חרוצה, חכמה ובעלת מוטיבציה גבוה. </a:t>
            </a:r>
          </a:p>
          <a:p>
            <a:pPr algn="r" rtl="1"/>
            <a:endParaRPr lang="he-IL" sz="2400" dirty="0" smtClean="0">
              <a:solidFill>
                <a:srgbClr val="002060"/>
              </a:solidFill>
            </a:endParaRPr>
          </a:p>
          <a:p>
            <a:pPr algn="r" rtl="1"/>
            <a:r>
              <a:rPr lang="he-IL" sz="2400" b="1" dirty="0" smtClean="0">
                <a:solidFill>
                  <a:srgbClr val="002060"/>
                </a:solidFill>
              </a:rPr>
              <a:t>עובדת כמפתחת בחברת </a:t>
            </a:r>
            <a:r>
              <a:rPr lang="en-US" sz="2400" b="1" dirty="0" err="1" smtClean="0">
                <a:solidFill>
                  <a:srgbClr val="002060"/>
                </a:solidFill>
              </a:rPr>
              <a:t>Dataloop</a:t>
            </a:r>
            <a:r>
              <a:rPr lang="en-US" sz="2400" b="1" dirty="0" smtClean="0">
                <a:solidFill>
                  <a:srgbClr val="002060"/>
                </a:solidFill>
              </a:rPr>
              <a:t> </a:t>
            </a:r>
            <a:r>
              <a:rPr lang="he-IL" sz="2400" b="1" dirty="0" smtClean="0">
                <a:solidFill>
                  <a:srgbClr val="002060"/>
                </a:solidFill>
              </a:rPr>
              <a:t>  </a:t>
            </a:r>
            <a:endParaRPr lang="en-US" sz="2400" b="1" dirty="0">
              <a:solidFill>
                <a:srgbClr val="002060"/>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7047" y="1876155"/>
            <a:ext cx="4609127" cy="3591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descr="Blank blue sticker | Free 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599" y="-15041"/>
            <a:ext cx="2638425" cy="2638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893300" y="641389"/>
            <a:ext cx="1630362"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smtClean="0">
                <a:solidFill>
                  <a:schemeClr val="bg1"/>
                </a:solidFill>
                <a:latin typeface="Assistant" panose="00000500000000000000" pitchFamily="2" charset="-79"/>
                <a:cs typeface="Assistant" panose="00000500000000000000" pitchFamily="2" charset="-79"/>
              </a:rPr>
              <a:t>השמה</a:t>
            </a:r>
            <a:endParaRPr lang="en-US" dirty="0">
              <a:solidFill>
                <a:schemeClr val="bg1"/>
              </a:solidFill>
              <a:latin typeface="Assistant" panose="00000500000000000000" pitchFamily="2" charset="-79"/>
              <a:cs typeface="Assistant" panose="00000500000000000000" pitchFamily="2" charset="-79"/>
            </a:endParaRPr>
          </a:p>
        </p:txBody>
      </p:sp>
      <p:pic>
        <p:nvPicPr>
          <p:cNvPr id="13"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9925" y="5808192"/>
            <a:ext cx="1200694" cy="1200694"/>
          </a:xfrm>
          <a:prstGeom prst="rect">
            <a:avLst/>
          </a:prstGeom>
        </p:spPr>
      </p:pic>
    </p:spTree>
    <p:extLst>
      <p:ext uri="{BB962C8B-B14F-4D97-AF65-F5344CB8AC3E}">
        <p14:creationId xmlns:p14="http://schemas.microsoft.com/office/powerpoint/2010/main" val="1520447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1100" y="2352675"/>
            <a:ext cx="9690100" cy="1325563"/>
          </a:xfrm>
        </p:spPr>
        <p:txBody>
          <a:bodyPr/>
          <a:lstStyle/>
          <a:p>
            <a:pPr algn="ctr"/>
            <a:r>
              <a:rPr lang="he-IL" dirty="0" smtClean="0">
                <a:solidFill>
                  <a:schemeClr val="bg1"/>
                </a:solidFill>
                <a:latin typeface="Assistant" panose="00000500000000000000" pitchFamily="2" charset="-79"/>
                <a:cs typeface="Assistant" panose="00000500000000000000" pitchFamily="2" charset="-79"/>
              </a:rPr>
              <a:t>דיון ושאלות</a:t>
            </a:r>
            <a:endParaRPr lang="en-US" dirty="0">
              <a:solidFill>
                <a:schemeClr val="bg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4775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877" y="708160"/>
            <a:ext cx="7950740" cy="1325563"/>
          </a:xfrm>
        </p:spPr>
        <p:txBody>
          <a:bodyPr/>
          <a:lstStyle/>
          <a:p>
            <a:pPr algn="ctr" rtl="1"/>
            <a:r>
              <a:rPr lang="he-IL" b="1" dirty="0" smtClean="0">
                <a:solidFill>
                  <a:srgbClr val="002060"/>
                </a:solidFill>
                <a:latin typeface="Assistant" panose="00000500000000000000" pitchFamily="2" charset="-79"/>
                <a:cs typeface="Assistant" panose="00000500000000000000" pitchFamily="2" charset="-79"/>
              </a:rPr>
              <a:t>מזמינים אותך לצמצם </a:t>
            </a:r>
            <a:r>
              <a:rPr lang="he-IL" b="1" dirty="0" err="1" smtClean="0">
                <a:solidFill>
                  <a:srgbClr val="002060"/>
                </a:solidFill>
                <a:latin typeface="Assistant" panose="00000500000000000000" pitchFamily="2" charset="-79"/>
                <a:cs typeface="Assistant" panose="00000500000000000000" pitchFamily="2" charset="-79"/>
              </a:rPr>
              <a:t>איתנו</a:t>
            </a:r>
            <a:r>
              <a:rPr lang="he-IL" b="1" dirty="0" smtClean="0">
                <a:solidFill>
                  <a:srgbClr val="002060"/>
                </a:solidFill>
                <a:latin typeface="Assistant" panose="00000500000000000000" pitchFamily="2" charset="-79"/>
                <a:cs typeface="Assistant" panose="00000500000000000000" pitchFamily="2" charset="-79"/>
              </a:rPr>
              <a:t> את הפערים</a:t>
            </a:r>
            <a:r>
              <a:rPr lang="he-IL" b="1" dirty="0">
                <a:solidFill>
                  <a:srgbClr val="002060"/>
                </a:solidFill>
                <a:latin typeface="Assistant" panose="00000500000000000000" pitchFamily="2" charset="-79"/>
                <a:cs typeface="Assistant" panose="00000500000000000000" pitchFamily="2" charset="-79"/>
              </a:rPr>
              <a:t> </a:t>
            </a:r>
            <a:r>
              <a:rPr lang="he-IL" b="1" dirty="0" smtClean="0">
                <a:solidFill>
                  <a:srgbClr val="002060"/>
                </a:solidFill>
                <a:latin typeface="Assistant" panose="00000500000000000000" pitchFamily="2" charset="-79"/>
                <a:cs typeface="Assistant" panose="00000500000000000000" pitchFamily="2" charset="-79"/>
              </a:rPr>
              <a:t>בחברה הישראלית!</a:t>
            </a:r>
            <a:endParaRPr lang="en-US" b="1" dirty="0">
              <a:solidFill>
                <a:srgbClr val="002060"/>
              </a:solidFill>
              <a:latin typeface="Assistant" panose="00000500000000000000" pitchFamily="2" charset="-79"/>
              <a:cs typeface="Assistant" panose="00000500000000000000" pitchFamily="2" charset="-79"/>
            </a:endParaRPr>
          </a:p>
        </p:txBody>
      </p:sp>
      <p:sp>
        <p:nvSpPr>
          <p:cNvPr id="3" name="Content Placeholder 2"/>
          <p:cNvSpPr>
            <a:spLocks noGrp="1"/>
          </p:cNvSpPr>
          <p:nvPr>
            <p:ph idx="1"/>
          </p:nvPr>
        </p:nvSpPr>
        <p:spPr>
          <a:xfrm>
            <a:off x="3639631" y="2874591"/>
            <a:ext cx="4569838" cy="2002209"/>
          </a:xfrm>
        </p:spPr>
        <p:txBody>
          <a:bodyPr>
            <a:normAutofit fontScale="92500"/>
          </a:bodyPr>
          <a:lstStyle/>
          <a:p>
            <a:pPr marL="0" indent="0" algn="ctr" rtl="1">
              <a:buNone/>
            </a:pPr>
            <a:r>
              <a:rPr lang="he-IL" dirty="0" smtClean="0">
                <a:solidFill>
                  <a:srgbClr val="002060"/>
                </a:solidFill>
              </a:rPr>
              <a:t>מעוניינים לקחת חלק? דברו </a:t>
            </a:r>
            <a:r>
              <a:rPr lang="he-IL" dirty="0" err="1" smtClean="0">
                <a:solidFill>
                  <a:srgbClr val="002060"/>
                </a:solidFill>
              </a:rPr>
              <a:t>איתנו</a:t>
            </a:r>
            <a:r>
              <a:rPr lang="he-IL" dirty="0" smtClean="0">
                <a:solidFill>
                  <a:srgbClr val="002060"/>
                </a:solidFill>
              </a:rPr>
              <a:t>:</a:t>
            </a:r>
          </a:p>
          <a:p>
            <a:pPr marL="0" indent="0" algn="ctr" rtl="1">
              <a:buNone/>
            </a:pPr>
            <a:r>
              <a:rPr lang="he-IL" dirty="0" smtClean="0">
                <a:solidFill>
                  <a:srgbClr val="002060"/>
                </a:solidFill>
              </a:rPr>
              <a:t>מעין קמחי, סמנכ"ל מוצר</a:t>
            </a:r>
          </a:p>
          <a:p>
            <a:pPr marL="0" indent="0" algn="ctr" rtl="1">
              <a:buNone/>
            </a:pPr>
            <a:r>
              <a:rPr lang="en-US" dirty="0" smtClean="0">
                <a:solidFill>
                  <a:srgbClr val="002060"/>
                </a:solidFill>
                <a:hlinkClick r:id="rId2"/>
              </a:rPr>
              <a:t>maayanki@appleseeds.org.il</a:t>
            </a:r>
            <a:r>
              <a:rPr lang="en-US" dirty="0" smtClean="0">
                <a:solidFill>
                  <a:srgbClr val="002060"/>
                </a:solidFill>
              </a:rPr>
              <a:t> </a:t>
            </a:r>
            <a:endParaRPr lang="he-IL" dirty="0" smtClean="0">
              <a:solidFill>
                <a:srgbClr val="002060"/>
              </a:solidFill>
            </a:endParaRPr>
          </a:p>
          <a:p>
            <a:pPr marL="0" indent="0" algn="ctr" rtl="1">
              <a:buNone/>
            </a:pPr>
            <a:r>
              <a:rPr lang="en-US" dirty="0" smtClean="0">
                <a:solidFill>
                  <a:srgbClr val="002060"/>
                </a:solidFill>
              </a:rPr>
              <a:t>0528-456777</a:t>
            </a:r>
          </a:p>
          <a:p>
            <a:pPr marL="0" indent="0" algn="ctr" rtl="1">
              <a:buNone/>
            </a:pPr>
            <a:endParaRPr lang="en-US" dirty="0" smtClean="0">
              <a:solidFill>
                <a:srgbClr val="002060"/>
              </a:solidFill>
            </a:endParaRPr>
          </a:p>
          <a:p>
            <a:pPr algn="ctr"/>
            <a:endParaRPr lang="en-US" dirty="0">
              <a:solidFill>
                <a:srgbClr val="002060"/>
              </a:solidFill>
            </a:endParaRPr>
          </a:p>
        </p:txBody>
      </p:sp>
    </p:spTree>
    <p:extLst>
      <p:ext uri="{BB962C8B-B14F-4D97-AF65-F5344CB8AC3E}">
        <p14:creationId xmlns:p14="http://schemas.microsoft.com/office/powerpoint/2010/main" val="245863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5023" r="6849"/>
          <a:stretch/>
        </p:blipFill>
        <p:spPr>
          <a:xfrm>
            <a:off x="-63500" y="-9934"/>
            <a:ext cx="12255500" cy="6867934"/>
          </a:xfrm>
          <a:prstGeom prst="rect">
            <a:avLst/>
          </a:prstGeom>
        </p:spPr>
      </p:pic>
      <p:sp>
        <p:nvSpPr>
          <p:cNvPr id="8" name="Rectangle 7"/>
          <p:cNvSpPr/>
          <p:nvPr/>
        </p:nvSpPr>
        <p:spPr>
          <a:xfrm>
            <a:off x="2234704" y="3132520"/>
            <a:ext cx="7264896" cy="1235976"/>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34704" y="3222692"/>
            <a:ext cx="7264896" cy="1002647"/>
          </a:xfrm>
          <a:prstGeom prst="rect">
            <a:avLst/>
          </a:prstGeom>
          <a:noFill/>
        </p:spPr>
        <p:txBody>
          <a:bodyPr wrap="square" rtlCol="0">
            <a:spAutoFit/>
          </a:bodyPr>
          <a:lstStyle/>
          <a:p>
            <a:pPr algn="ctr">
              <a:lnSpc>
                <a:spcPct val="150000"/>
              </a:lnSpc>
            </a:pPr>
            <a:r>
              <a:rPr lang="he-IL" sz="4400" b="1" dirty="0" smtClean="0">
                <a:solidFill>
                  <a:schemeClr val="bg1"/>
                </a:solidFill>
                <a:latin typeface="Assistant" panose="00000500000000000000" pitchFamily="2" charset="-79"/>
                <a:cs typeface="Assistant" panose="00000500000000000000" pitchFamily="2" charset="-79"/>
              </a:rPr>
              <a:t>תודה</a:t>
            </a:r>
            <a:endParaRPr lang="he-IL" b="1" dirty="0">
              <a:solidFill>
                <a:schemeClr val="bg1"/>
              </a:solidFill>
              <a:latin typeface="Assistant" panose="00000500000000000000" pitchFamily="2" charset="-79"/>
              <a:cs typeface="Assistant" panose="00000500000000000000" pitchFamily="2" charset="-79"/>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3981" y="5728798"/>
            <a:ext cx="1271019" cy="1025127"/>
          </a:xfrm>
          <a:prstGeom prst="rect">
            <a:avLst/>
          </a:prstGeom>
        </p:spPr>
      </p:pic>
    </p:spTree>
    <p:extLst>
      <p:ext uri="{BB962C8B-B14F-4D97-AF65-F5344CB8AC3E}">
        <p14:creationId xmlns:p14="http://schemas.microsoft.com/office/powerpoint/2010/main" val="170452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מלבן 1"/>
          <p:cNvSpPr/>
          <p:nvPr/>
        </p:nvSpPr>
        <p:spPr>
          <a:xfrm>
            <a:off x="9474494" y="2664480"/>
            <a:ext cx="2242774" cy="3598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217" name="Google Shape;217;p34"/>
          <p:cNvSpPr txBox="1">
            <a:spLocks noGrp="1"/>
          </p:cNvSpPr>
          <p:nvPr>
            <p:ph type="title" idx="6"/>
          </p:nvPr>
        </p:nvSpPr>
        <p:spPr>
          <a:xfrm>
            <a:off x="2417000" y="524075"/>
            <a:ext cx="7358000" cy="596800"/>
          </a:xfrm>
          <a:prstGeom prst="rect">
            <a:avLst/>
          </a:prstGeom>
        </p:spPr>
        <p:txBody>
          <a:bodyPr spcFirstLastPara="1" vert="horz" wrap="square" lIns="121900" tIns="121900" rIns="121900" bIns="121900" rtlCol="0" anchor="t" anchorCtr="0">
            <a:noAutofit/>
          </a:bodyPr>
          <a:lstStyle/>
          <a:p>
            <a:r>
              <a:rPr lang="he-IL" sz="4267" b="1" dirty="0">
                <a:solidFill>
                  <a:schemeClr val="bg1"/>
                </a:solidFill>
                <a:latin typeface="Assistant" panose="00000500000000000000" pitchFamily="2" charset="-79"/>
                <a:cs typeface="Assistant" panose="00000500000000000000" pitchFamily="2" charset="-79"/>
              </a:rPr>
              <a:t>תפוח במספרים</a:t>
            </a:r>
          </a:p>
        </p:txBody>
      </p:sp>
      <p:sp>
        <p:nvSpPr>
          <p:cNvPr id="218" name="Google Shape;218;p34"/>
          <p:cNvSpPr/>
          <p:nvPr/>
        </p:nvSpPr>
        <p:spPr>
          <a:xfrm>
            <a:off x="1517968" y="2590775"/>
            <a:ext cx="1458800" cy="1458800"/>
          </a:xfrm>
          <a:prstGeom prst="ellipse">
            <a:avLst/>
          </a:prstGeom>
          <a:solidFill>
            <a:schemeClr val="accent4"/>
          </a:solidFill>
          <a:ln>
            <a:noFill/>
          </a:ln>
        </p:spPr>
        <p:txBody>
          <a:bodyPr spcFirstLastPara="1" wrap="square" lIns="121900" tIns="121900" rIns="121900" bIns="121900" anchor="ctr" anchorCtr="0">
            <a:noAutofit/>
          </a:bodyPr>
          <a:lstStyle/>
          <a:p>
            <a:endParaRPr sz="2400">
              <a:latin typeface="Assistant" panose="00000500000000000000" pitchFamily="2" charset="-79"/>
              <a:cs typeface="Assistant" panose="00000500000000000000" pitchFamily="2" charset="-79"/>
            </a:endParaRPr>
          </a:p>
        </p:txBody>
      </p:sp>
      <p:sp>
        <p:nvSpPr>
          <p:cNvPr id="219" name="Google Shape;219;p34"/>
          <p:cNvSpPr/>
          <p:nvPr/>
        </p:nvSpPr>
        <p:spPr>
          <a:xfrm>
            <a:off x="4487299" y="2590775"/>
            <a:ext cx="1458800" cy="1458800"/>
          </a:xfrm>
          <a:prstGeom prst="ellipse">
            <a:avLst/>
          </a:prstGeom>
          <a:solidFill>
            <a:schemeClr val="accent4"/>
          </a:solidFill>
          <a:ln>
            <a:noFill/>
          </a:ln>
        </p:spPr>
        <p:txBody>
          <a:bodyPr spcFirstLastPara="1" wrap="square" lIns="121900" tIns="121900" rIns="121900" bIns="121900" anchor="ctr" anchorCtr="0">
            <a:noAutofit/>
          </a:bodyPr>
          <a:lstStyle/>
          <a:p>
            <a:endParaRPr sz="2400">
              <a:latin typeface="Assistant" panose="00000500000000000000" pitchFamily="2" charset="-79"/>
              <a:cs typeface="Assistant" panose="00000500000000000000" pitchFamily="2" charset="-79"/>
            </a:endParaRPr>
          </a:p>
        </p:txBody>
      </p:sp>
      <p:sp>
        <p:nvSpPr>
          <p:cNvPr id="220" name="Google Shape;220;p34"/>
          <p:cNvSpPr/>
          <p:nvPr/>
        </p:nvSpPr>
        <p:spPr>
          <a:xfrm>
            <a:off x="7264219" y="2590775"/>
            <a:ext cx="1458800" cy="1458800"/>
          </a:xfrm>
          <a:prstGeom prst="ellipse">
            <a:avLst/>
          </a:prstGeom>
          <a:solidFill>
            <a:schemeClr val="accent4"/>
          </a:solidFill>
          <a:ln>
            <a:noFill/>
          </a:ln>
        </p:spPr>
        <p:txBody>
          <a:bodyPr spcFirstLastPara="1" wrap="square" lIns="121900" tIns="121900" rIns="121900" bIns="121900" anchor="ctr" anchorCtr="0">
            <a:noAutofit/>
          </a:bodyPr>
          <a:lstStyle/>
          <a:p>
            <a:endParaRPr sz="2400">
              <a:latin typeface="Assistant" panose="00000500000000000000" pitchFamily="2" charset="-79"/>
              <a:cs typeface="Assistant" panose="00000500000000000000" pitchFamily="2" charset="-79"/>
            </a:endParaRPr>
          </a:p>
        </p:txBody>
      </p:sp>
      <p:sp>
        <p:nvSpPr>
          <p:cNvPr id="240" name="Google Shape;240;p34"/>
          <p:cNvSpPr txBox="1">
            <a:spLocks noGrp="1"/>
          </p:cNvSpPr>
          <p:nvPr>
            <p:ph type="title"/>
          </p:nvPr>
        </p:nvSpPr>
        <p:spPr>
          <a:xfrm>
            <a:off x="646968" y="4389899"/>
            <a:ext cx="3200800" cy="596800"/>
          </a:xfrm>
          <a:prstGeom prst="rect">
            <a:avLst/>
          </a:prstGeom>
        </p:spPr>
        <p:txBody>
          <a:bodyPr spcFirstLastPara="1" vert="horz" wrap="square" lIns="121900" tIns="121900" rIns="121900" bIns="121900" rtlCol="0" anchor="b" anchorCtr="0">
            <a:noAutofit/>
          </a:bodyPr>
          <a:lstStyle/>
          <a:p>
            <a:r>
              <a:rPr lang="he-IL" sz="4400" b="1" dirty="0" smtClean="0">
                <a:latin typeface="Assistant" panose="00000500000000000000" pitchFamily="2" charset="-79"/>
                <a:cs typeface="Assistant" panose="00000500000000000000" pitchFamily="2" charset="-79"/>
              </a:rPr>
              <a:t>21</a:t>
            </a:r>
            <a:endParaRPr sz="4400" b="1" dirty="0">
              <a:latin typeface="Assistant" panose="00000500000000000000" pitchFamily="2" charset="-79"/>
              <a:cs typeface="Assistant" panose="00000500000000000000" pitchFamily="2" charset="-79"/>
            </a:endParaRPr>
          </a:p>
        </p:txBody>
      </p:sp>
      <p:sp>
        <p:nvSpPr>
          <p:cNvPr id="241" name="Google Shape;241;p34"/>
          <p:cNvSpPr txBox="1">
            <a:spLocks noGrp="1"/>
          </p:cNvSpPr>
          <p:nvPr>
            <p:ph type="subTitle" idx="1"/>
          </p:nvPr>
        </p:nvSpPr>
        <p:spPr>
          <a:xfrm>
            <a:off x="646968" y="4884665"/>
            <a:ext cx="3200800" cy="832000"/>
          </a:xfrm>
          <a:prstGeom prst="rect">
            <a:avLst/>
          </a:prstGeom>
        </p:spPr>
        <p:txBody>
          <a:bodyPr spcFirstLastPara="1" vert="horz" wrap="square" lIns="121900" tIns="121900" rIns="121900" bIns="121900" rtlCol="0" anchor="t" anchorCtr="0">
            <a:noAutofit/>
          </a:bodyPr>
          <a:lstStyle/>
          <a:p>
            <a:pPr marL="0" indent="0">
              <a:buClr>
                <a:schemeClr val="dk1"/>
              </a:buClr>
              <a:buSzPts val="1100"/>
            </a:pPr>
            <a:r>
              <a:rPr lang="he-IL" dirty="0" smtClean="0">
                <a:latin typeface="Assistant" panose="00000500000000000000" pitchFamily="2" charset="-79"/>
                <a:cs typeface="Assistant" panose="00000500000000000000" pitchFamily="2" charset="-79"/>
              </a:rPr>
              <a:t>מרכזי ידע קהילתיים </a:t>
            </a:r>
          </a:p>
          <a:p>
            <a:pPr marL="0" indent="0">
              <a:buClr>
                <a:schemeClr val="dk1"/>
              </a:buClr>
              <a:buSzPts val="1100"/>
            </a:pPr>
            <a:r>
              <a:rPr lang="he-IL" dirty="0" smtClean="0">
                <a:latin typeface="Assistant" panose="00000500000000000000" pitchFamily="2" charset="-79"/>
                <a:cs typeface="Assistant" panose="00000500000000000000" pitchFamily="2" charset="-79"/>
              </a:rPr>
              <a:t>ומרכז ידע וירטואלי</a:t>
            </a:r>
            <a:endParaRPr dirty="0">
              <a:latin typeface="Assistant" panose="00000500000000000000" pitchFamily="2" charset="-79"/>
              <a:cs typeface="Assistant" panose="00000500000000000000" pitchFamily="2" charset="-79"/>
            </a:endParaRPr>
          </a:p>
        </p:txBody>
      </p:sp>
      <p:sp>
        <p:nvSpPr>
          <p:cNvPr id="242" name="Google Shape;242;p34"/>
          <p:cNvSpPr txBox="1">
            <a:spLocks noGrp="1"/>
          </p:cNvSpPr>
          <p:nvPr>
            <p:ph type="title" idx="2"/>
          </p:nvPr>
        </p:nvSpPr>
        <p:spPr>
          <a:xfrm>
            <a:off x="3616299" y="4379415"/>
            <a:ext cx="3200800" cy="596800"/>
          </a:xfrm>
          <a:prstGeom prst="rect">
            <a:avLst/>
          </a:prstGeom>
        </p:spPr>
        <p:txBody>
          <a:bodyPr spcFirstLastPara="1" vert="horz" wrap="square" lIns="121900" tIns="121900" rIns="121900" bIns="121900" rtlCol="0" anchor="b" anchorCtr="0">
            <a:noAutofit/>
          </a:bodyPr>
          <a:lstStyle/>
          <a:p>
            <a:r>
              <a:rPr lang="he-IL" sz="4400" b="1" dirty="0" smtClean="0">
                <a:latin typeface="Assistant" panose="00000500000000000000" pitchFamily="2" charset="-79"/>
                <a:cs typeface="Assistant" panose="00000500000000000000" pitchFamily="2" charset="-79"/>
              </a:rPr>
              <a:t>350</a:t>
            </a:r>
            <a:endParaRPr sz="4400" b="1" dirty="0">
              <a:latin typeface="Assistant" panose="00000500000000000000" pitchFamily="2" charset="-79"/>
              <a:cs typeface="Assistant" panose="00000500000000000000" pitchFamily="2" charset="-79"/>
            </a:endParaRPr>
          </a:p>
        </p:txBody>
      </p:sp>
      <p:sp>
        <p:nvSpPr>
          <p:cNvPr id="243" name="Google Shape;243;p34"/>
          <p:cNvSpPr txBox="1">
            <a:spLocks noGrp="1"/>
          </p:cNvSpPr>
          <p:nvPr>
            <p:ph type="subTitle" idx="3"/>
          </p:nvPr>
        </p:nvSpPr>
        <p:spPr>
          <a:xfrm>
            <a:off x="3616299" y="4874181"/>
            <a:ext cx="3200800" cy="832000"/>
          </a:xfrm>
          <a:prstGeom prst="rect">
            <a:avLst/>
          </a:prstGeom>
        </p:spPr>
        <p:txBody>
          <a:bodyPr spcFirstLastPara="1" vert="horz" wrap="square" lIns="121900" tIns="121900" rIns="121900" bIns="121900" rtlCol="0" anchor="t" anchorCtr="0">
            <a:noAutofit/>
          </a:bodyPr>
          <a:lstStyle/>
          <a:p>
            <a:pPr marL="0" indent="0"/>
            <a:r>
              <a:rPr lang="he-IL" dirty="0" smtClean="0">
                <a:latin typeface="Assistant" panose="00000500000000000000" pitchFamily="2" charset="-79"/>
                <a:cs typeface="Assistant" panose="00000500000000000000" pitchFamily="2" charset="-79"/>
              </a:rPr>
              <a:t>מוקדי פעילות בארץ</a:t>
            </a:r>
            <a:endParaRPr dirty="0">
              <a:latin typeface="Assistant" panose="00000500000000000000" pitchFamily="2" charset="-79"/>
              <a:cs typeface="Assistant" panose="00000500000000000000" pitchFamily="2" charset="-79"/>
            </a:endParaRPr>
          </a:p>
        </p:txBody>
      </p:sp>
      <p:sp>
        <p:nvSpPr>
          <p:cNvPr id="244" name="Google Shape;244;p34"/>
          <p:cNvSpPr txBox="1">
            <a:spLocks noGrp="1"/>
          </p:cNvSpPr>
          <p:nvPr>
            <p:ph type="title" idx="4"/>
          </p:nvPr>
        </p:nvSpPr>
        <p:spPr>
          <a:xfrm>
            <a:off x="6393219" y="4453119"/>
            <a:ext cx="3200800" cy="596800"/>
          </a:xfrm>
          <a:prstGeom prst="rect">
            <a:avLst/>
          </a:prstGeom>
        </p:spPr>
        <p:txBody>
          <a:bodyPr spcFirstLastPara="1" vert="horz" wrap="square" lIns="121900" tIns="121900" rIns="121900" bIns="121900" rtlCol="0" anchor="b" anchorCtr="0">
            <a:noAutofit/>
          </a:bodyPr>
          <a:lstStyle/>
          <a:p>
            <a:r>
              <a:rPr lang="he-IL" sz="4400" b="1" dirty="0" smtClean="0">
                <a:latin typeface="Assistant" panose="00000500000000000000" pitchFamily="2" charset="-79"/>
                <a:cs typeface="Assistant" panose="00000500000000000000" pitchFamily="2" charset="-79"/>
              </a:rPr>
              <a:t>89,000</a:t>
            </a:r>
            <a:endParaRPr sz="4400" b="1" dirty="0">
              <a:latin typeface="Assistant" panose="00000500000000000000" pitchFamily="2" charset="-79"/>
              <a:cs typeface="Assistant" panose="00000500000000000000" pitchFamily="2" charset="-79"/>
            </a:endParaRPr>
          </a:p>
        </p:txBody>
      </p:sp>
      <p:sp>
        <p:nvSpPr>
          <p:cNvPr id="245" name="Google Shape;245;p34"/>
          <p:cNvSpPr txBox="1">
            <a:spLocks noGrp="1"/>
          </p:cNvSpPr>
          <p:nvPr>
            <p:ph type="subTitle" idx="5"/>
          </p:nvPr>
        </p:nvSpPr>
        <p:spPr>
          <a:xfrm>
            <a:off x="6393219" y="4947885"/>
            <a:ext cx="3200800" cy="832000"/>
          </a:xfrm>
          <a:prstGeom prst="rect">
            <a:avLst/>
          </a:prstGeom>
        </p:spPr>
        <p:txBody>
          <a:bodyPr spcFirstLastPara="1" vert="horz" wrap="square" lIns="121900" tIns="121900" rIns="121900" bIns="121900" rtlCol="0" anchor="t" anchorCtr="0">
            <a:noAutofit/>
          </a:bodyPr>
          <a:lstStyle/>
          <a:p>
            <a:pPr marL="0" indent="0"/>
            <a:r>
              <a:rPr lang="he-IL" dirty="0" err="1" smtClean="0">
                <a:latin typeface="Assistant" panose="00000500000000000000" pitchFamily="2" charset="-79"/>
                <a:cs typeface="Assistant" panose="00000500000000000000" pitchFamily="2" charset="-79"/>
              </a:rPr>
              <a:t>משתתפים.ות</a:t>
            </a:r>
            <a:r>
              <a:rPr lang="he-IL" dirty="0" smtClean="0">
                <a:latin typeface="Assistant" panose="00000500000000000000" pitchFamily="2" charset="-79"/>
                <a:cs typeface="Assistant" panose="00000500000000000000" pitchFamily="2" charset="-79"/>
              </a:rPr>
              <a:t> בשנה</a:t>
            </a:r>
            <a:endParaRPr dirty="0">
              <a:latin typeface="Assistant" panose="00000500000000000000" pitchFamily="2" charset="-79"/>
              <a:cs typeface="Assistant" panose="00000500000000000000" pitchFamily="2" charset="-79"/>
            </a:endParaRPr>
          </a:p>
        </p:txBody>
      </p:sp>
      <p:pic>
        <p:nvPicPr>
          <p:cNvPr id="3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0446" y="-259905"/>
            <a:ext cx="3492595" cy="6821189"/>
          </a:xfrm>
          <a:prstGeom prst="rect">
            <a:avLst/>
          </a:prstGeom>
        </p:spPr>
      </p:pic>
      <p:grpSp>
        <p:nvGrpSpPr>
          <p:cNvPr id="34" name="Google Shape;6479;p67"/>
          <p:cNvGrpSpPr/>
          <p:nvPr/>
        </p:nvGrpSpPr>
        <p:grpSpPr>
          <a:xfrm>
            <a:off x="7642860" y="2946401"/>
            <a:ext cx="726440" cy="711199"/>
            <a:chOff x="2037825" y="3254050"/>
            <a:chExt cx="296175" cy="296175"/>
          </a:xfrm>
        </p:grpSpPr>
        <p:sp>
          <p:nvSpPr>
            <p:cNvPr id="35" name="Google Shape;6480;p67"/>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38" name="Google Shape;6483;p67"/>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39" name="Google Shape;6484;p67"/>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0" name="Google Shape;6485;p67"/>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grpSp>
      <p:grpSp>
        <p:nvGrpSpPr>
          <p:cNvPr id="41" name="Google Shape;8345;p71"/>
          <p:cNvGrpSpPr/>
          <p:nvPr/>
        </p:nvGrpSpPr>
        <p:grpSpPr>
          <a:xfrm>
            <a:off x="4852608" y="2987284"/>
            <a:ext cx="747585" cy="750517"/>
            <a:chOff x="7199196" y="1561258"/>
            <a:chExt cx="397866" cy="397866"/>
          </a:xfrm>
        </p:grpSpPr>
        <p:sp>
          <p:nvSpPr>
            <p:cNvPr id="42" name="Google Shape;8346;p71"/>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3" name="Google Shape;8347;p71"/>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4" name="Google Shape;8348;p71"/>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grpSp>
      <p:grpSp>
        <p:nvGrpSpPr>
          <p:cNvPr id="45" name="Google Shape;5485;p65"/>
          <p:cNvGrpSpPr/>
          <p:nvPr/>
        </p:nvGrpSpPr>
        <p:grpSpPr>
          <a:xfrm>
            <a:off x="1918858" y="3015732"/>
            <a:ext cx="633335" cy="628112"/>
            <a:chOff x="5049725" y="2635825"/>
            <a:chExt cx="481825" cy="451700"/>
          </a:xfrm>
        </p:grpSpPr>
        <p:sp>
          <p:nvSpPr>
            <p:cNvPr id="46" name="Google Shape;5486;p65"/>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chemeClr val="tx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47" name="Google Shape;5487;p65"/>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chemeClr val="tx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48" name="Google Shape;5488;p65"/>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chemeClr val="tx1"/>
            </a:solidFill>
            <a:ln>
              <a:noFill/>
            </a:ln>
          </p:spPr>
          <p:txBody>
            <a:bodyPr spcFirstLastPara="1" wrap="square" lIns="121900" tIns="121900" rIns="121900" bIns="121900" anchor="ctr" anchorCtr="0">
              <a:noAutofit/>
            </a:bodyPr>
            <a:lstStyle/>
            <a:p>
              <a:endParaRPr sz="2400">
                <a:solidFill>
                  <a:srgbClr val="435D74"/>
                </a:solidFill>
              </a:endParaRPr>
            </a:p>
          </p:txBody>
        </p:sp>
      </p:grpSp>
    </p:spTree>
    <p:extLst>
      <p:ext uri="{BB962C8B-B14F-4D97-AF65-F5344CB8AC3E}">
        <p14:creationId xmlns:p14="http://schemas.microsoft.com/office/powerpoint/2010/main" val="82688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3;p19"/>
          <p:cNvSpPr txBox="1">
            <a:spLocks/>
          </p:cNvSpPr>
          <p:nvPr/>
        </p:nvSpPr>
        <p:spPr>
          <a:xfrm>
            <a:off x="8667549" y="484510"/>
            <a:ext cx="3251839" cy="2037652"/>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rtl="1">
              <a:spcBef>
                <a:spcPct val="0"/>
              </a:spcBef>
              <a:buClr>
                <a:srgbClr val="000000"/>
              </a:buClr>
              <a:buFont typeface="Arial"/>
              <a:buNone/>
            </a:pPr>
            <a:r>
              <a:rPr lang="he-IL" b="1" dirty="0" smtClean="0">
                <a:solidFill>
                  <a:srgbClr val="002060"/>
                </a:solidFill>
                <a:latin typeface="Assistant" panose="00000500000000000000" pitchFamily="2" charset="-79"/>
                <a:ea typeface="Assistant ExtraBold"/>
                <a:cs typeface="Assistant" panose="00000500000000000000" pitchFamily="2" charset="-79"/>
              </a:rPr>
              <a:t>זירות </a:t>
            </a:r>
            <a:r>
              <a:rPr lang="he-IL" b="1" dirty="0" smtClean="0">
                <a:solidFill>
                  <a:srgbClr val="002060"/>
                </a:solidFill>
                <a:latin typeface="Assistant" panose="00000500000000000000" pitchFamily="2" charset="-79"/>
                <a:ea typeface="Assistant ExtraBold"/>
                <a:cs typeface="Assistant" panose="00000500000000000000" pitchFamily="2" charset="-79"/>
              </a:rPr>
              <a:t>ההשפעה </a:t>
            </a:r>
            <a:r>
              <a:rPr lang="he-IL" b="1" dirty="0">
                <a:solidFill>
                  <a:srgbClr val="002060"/>
                </a:solidFill>
                <a:latin typeface="Assistant" panose="00000500000000000000" pitchFamily="2" charset="-79"/>
                <a:ea typeface="Assistant ExtraBold"/>
                <a:cs typeface="Assistant" panose="00000500000000000000" pitchFamily="2" charset="-79"/>
              </a:rPr>
              <a:t>של תפוח</a:t>
            </a:r>
            <a:endParaRPr lang="en-US" b="1" dirty="0">
              <a:solidFill>
                <a:srgbClr val="002060"/>
              </a:solidFill>
              <a:latin typeface="Assistant" panose="00000500000000000000" pitchFamily="2" charset="-79"/>
              <a:ea typeface="Assistant ExtraBold"/>
              <a:cs typeface="Assistant" panose="00000500000000000000" pitchFamily="2" charset="-79"/>
            </a:endParaRPr>
          </a:p>
        </p:txBody>
      </p:sp>
      <p:sp>
        <p:nvSpPr>
          <p:cNvPr id="15" name="Google Shape;57;p13"/>
          <p:cNvSpPr/>
          <p:nvPr/>
        </p:nvSpPr>
        <p:spPr>
          <a:xfrm>
            <a:off x="4886729" y="484509"/>
            <a:ext cx="3312000" cy="3312000"/>
          </a:xfrm>
          <a:prstGeom prst="ellipse">
            <a:avLst/>
          </a:prstGeom>
          <a:noFill/>
          <a:ln w="38100" cap="flat" cmpd="sng">
            <a:solidFill>
              <a:srgbClr val="390FEA"/>
            </a:solidFill>
            <a:prstDash val="solid"/>
            <a:round/>
            <a:headEnd type="none" w="sm" len="sm"/>
            <a:tailEnd type="none" w="sm" len="sm"/>
          </a:ln>
        </p:spPr>
        <p:txBody>
          <a:bodyPr spcFirstLastPara="1" wrap="square" lIns="0" tIns="121900" rIns="0" bIns="121900" anchor="ctr" anchorCtr="0">
            <a:noAutofit/>
          </a:bodyPr>
          <a:lstStyle/>
          <a:p>
            <a:pPr algn="ctr"/>
            <a:r>
              <a:rPr lang="he-IL" sz="4000" dirty="0">
                <a:solidFill>
                  <a:srgbClr val="390FEA"/>
                </a:solidFill>
                <a:latin typeface="Assistant ExtraBold"/>
                <a:ea typeface="Assistant ExtraBold"/>
                <a:cs typeface="Assistant ExtraBold"/>
              </a:rPr>
              <a:t>אורח חיים דיגיטלי</a:t>
            </a:r>
            <a:endParaRPr lang="he-IL" sz="4000" b="1" dirty="0">
              <a:solidFill>
                <a:srgbClr val="390FEA"/>
              </a:solidFill>
              <a:latin typeface="Assistant" panose="00000500000000000000" pitchFamily="2" charset="-79"/>
              <a:cs typeface="Assistant" panose="00000500000000000000" pitchFamily="2" charset="-79"/>
            </a:endParaRPr>
          </a:p>
        </p:txBody>
      </p:sp>
      <p:sp>
        <p:nvSpPr>
          <p:cNvPr id="16" name="Google Shape;58;p13"/>
          <p:cNvSpPr/>
          <p:nvPr/>
        </p:nvSpPr>
        <p:spPr>
          <a:xfrm>
            <a:off x="4611712" y="3153428"/>
            <a:ext cx="3312000" cy="3312000"/>
          </a:xfrm>
          <a:prstGeom prst="ellipse">
            <a:avLst/>
          </a:prstGeom>
          <a:noFill/>
          <a:ln w="38100"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a:r>
              <a:rPr lang="en" sz="4400" b="1" dirty="0">
                <a:solidFill>
                  <a:srgbClr val="13D5B2"/>
                </a:solidFill>
                <a:latin typeface="Assistant" panose="00000500000000000000" pitchFamily="2" charset="-79"/>
                <a:ea typeface="Roboto Condensed"/>
                <a:cs typeface="Assistant" panose="00000500000000000000" pitchFamily="2" charset="-79"/>
                <a:sym typeface="Roboto Condensed"/>
              </a:rPr>
              <a:t>תעסוקה</a:t>
            </a:r>
            <a:endParaRPr sz="4400" b="1" dirty="0">
              <a:solidFill>
                <a:srgbClr val="13D5B2"/>
              </a:solidFill>
              <a:latin typeface="Assistant" panose="00000500000000000000" pitchFamily="2" charset="-79"/>
              <a:ea typeface="Roboto Condensed"/>
              <a:cs typeface="Assistant" panose="00000500000000000000" pitchFamily="2" charset="-79"/>
              <a:sym typeface="Roboto Condensed"/>
            </a:endParaRPr>
          </a:p>
        </p:txBody>
      </p:sp>
      <p:sp>
        <p:nvSpPr>
          <p:cNvPr id="17" name="Google Shape;60;p13"/>
          <p:cNvSpPr/>
          <p:nvPr/>
        </p:nvSpPr>
        <p:spPr>
          <a:xfrm>
            <a:off x="2372232" y="1786367"/>
            <a:ext cx="3312000" cy="3312000"/>
          </a:xfrm>
          <a:prstGeom prst="ellipse">
            <a:avLst/>
          </a:prstGeom>
          <a:noFill/>
          <a:ln w="38100" cap="flat" cmpd="sng">
            <a:solidFill>
              <a:srgbClr val="FF665B"/>
            </a:solidFill>
            <a:prstDash val="solid"/>
            <a:round/>
            <a:headEnd type="none" w="sm" len="sm"/>
            <a:tailEnd type="none" w="sm" len="sm"/>
          </a:ln>
        </p:spPr>
        <p:txBody>
          <a:bodyPr spcFirstLastPara="1" wrap="square" lIns="0" tIns="121900" rIns="0" bIns="121900" anchor="ctr" anchorCtr="0">
            <a:noAutofit/>
          </a:bodyPr>
          <a:lstStyle/>
          <a:p>
            <a:pPr algn="ctr"/>
            <a:r>
              <a:rPr lang="he-IL" sz="4400" b="1" dirty="0">
                <a:solidFill>
                  <a:srgbClr val="FF665B"/>
                </a:solidFill>
                <a:latin typeface="Assistant" panose="00000500000000000000" pitchFamily="2" charset="-79"/>
                <a:ea typeface="Roboto Condensed"/>
                <a:cs typeface="Assistant" panose="00000500000000000000" pitchFamily="2" charset="-79"/>
                <a:sym typeface="Roboto Condensed"/>
              </a:rPr>
              <a:t>ילדים ונוער</a:t>
            </a:r>
            <a:endParaRPr sz="2000" b="1" dirty="0">
              <a:solidFill>
                <a:srgbClr val="FF665B"/>
              </a:solidFill>
              <a:latin typeface="Assistant" panose="00000500000000000000" pitchFamily="2" charset="-79"/>
              <a:ea typeface="Roboto Condensed"/>
              <a:cs typeface="Assistant" panose="00000500000000000000" pitchFamily="2" charset="-79"/>
              <a:sym typeface="Roboto Condensed"/>
            </a:endParaRPr>
          </a:p>
        </p:txBody>
      </p:sp>
      <p:sp>
        <p:nvSpPr>
          <p:cNvPr id="2" name="TextBox 1">
            <a:extLst>
              <a:ext uri="{FF2B5EF4-FFF2-40B4-BE49-F238E27FC236}">
                <a16:creationId xmlns:a16="http://schemas.microsoft.com/office/drawing/2014/main" id="{1079D6E4-290D-9E41-8B9A-DEF7689A1372}"/>
              </a:ext>
            </a:extLst>
          </p:cNvPr>
          <p:cNvSpPr txBox="1"/>
          <p:nvPr/>
        </p:nvSpPr>
        <p:spPr>
          <a:xfrm>
            <a:off x="5111440" y="2808344"/>
            <a:ext cx="2936187" cy="400110"/>
          </a:xfrm>
          <a:prstGeom prst="rect">
            <a:avLst/>
          </a:prstGeom>
          <a:noFill/>
        </p:spPr>
        <p:txBody>
          <a:bodyPr wrap="square" rtlCol="0">
            <a:spAutoFit/>
          </a:bodyPr>
          <a:lstStyle/>
          <a:p>
            <a:pPr algn="ctr" rtl="1"/>
            <a:r>
              <a:rPr lang="he-IL" sz="2000" b="1" dirty="0">
                <a:solidFill>
                  <a:srgbClr val="390FEA"/>
                </a:solidFill>
                <a:latin typeface="Assistant" panose="00000500000000000000" pitchFamily="2" charset="-79"/>
                <a:cs typeface="Assistant" panose="00000500000000000000" pitchFamily="2" charset="-79"/>
              </a:rPr>
              <a:t>מחברים אנשים לטכנולוגיה</a:t>
            </a:r>
            <a:endParaRPr lang="en-CN" sz="2000" b="1" dirty="0">
              <a:solidFill>
                <a:srgbClr val="390FEA"/>
              </a:solidFill>
              <a:latin typeface="Assistant" panose="00000500000000000000" pitchFamily="2" charset="-79"/>
              <a:cs typeface="Assistant" panose="00000500000000000000" pitchFamily="2" charset="-79"/>
            </a:endParaRPr>
          </a:p>
        </p:txBody>
      </p:sp>
      <p:sp>
        <p:nvSpPr>
          <p:cNvPr id="11" name="TextBox 10">
            <a:extLst>
              <a:ext uri="{FF2B5EF4-FFF2-40B4-BE49-F238E27FC236}">
                <a16:creationId xmlns:a16="http://schemas.microsoft.com/office/drawing/2014/main" id="{CC5D8388-3788-9841-9841-178FA8DDDB41}"/>
              </a:ext>
            </a:extLst>
          </p:cNvPr>
          <p:cNvSpPr txBox="1"/>
          <p:nvPr/>
        </p:nvSpPr>
        <p:spPr>
          <a:xfrm>
            <a:off x="4693932" y="5320233"/>
            <a:ext cx="3127513" cy="707886"/>
          </a:xfrm>
          <a:prstGeom prst="rect">
            <a:avLst/>
          </a:prstGeom>
          <a:noFill/>
        </p:spPr>
        <p:txBody>
          <a:bodyPr wrap="square" rtlCol="0">
            <a:spAutoFit/>
          </a:bodyPr>
          <a:lstStyle>
            <a:defPPr marR="0" lvl="0" algn="l" rtl="0">
              <a:lnSpc>
                <a:spcPct val="100000"/>
              </a:lnSpc>
              <a:spcBef>
                <a:spcPts val="0"/>
              </a:spcBef>
              <a:spcAft>
                <a:spcPts val="0"/>
              </a:spcAft>
            </a:defPPr>
            <a:lvl1pPr algn="ctr" rtl="1">
              <a:defRPr sz="2000" b="1">
                <a:solidFill>
                  <a:srgbClr val="390FEA"/>
                </a:solidFill>
                <a:latin typeface="Assistant" panose="00000500000000000000" pitchFamily="2" charset="-79"/>
                <a:cs typeface="Assistant" panose="00000500000000000000" pitchFamily="2" charset="-79"/>
              </a:defRPr>
            </a:lvl1pPr>
          </a:lstStyle>
          <a:p>
            <a:r>
              <a:rPr lang="he-IL" dirty="0">
                <a:solidFill>
                  <a:srgbClr val="13D5B2"/>
                </a:solidFill>
              </a:rPr>
              <a:t>קידום כלכלי ופיתוח תעסוקתי דרך טכנולוגיה</a:t>
            </a:r>
            <a:endParaRPr lang="en-CN" dirty="0">
              <a:solidFill>
                <a:srgbClr val="13D5B2"/>
              </a:solidFill>
            </a:endParaRPr>
          </a:p>
        </p:txBody>
      </p:sp>
      <p:sp>
        <p:nvSpPr>
          <p:cNvPr id="13" name="TextBox 12">
            <a:extLst>
              <a:ext uri="{FF2B5EF4-FFF2-40B4-BE49-F238E27FC236}">
                <a16:creationId xmlns:a16="http://schemas.microsoft.com/office/drawing/2014/main" id="{3EE2F672-3EE5-1740-97A7-5720DFA428B1}"/>
              </a:ext>
            </a:extLst>
          </p:cNvPr>
          <p:cNvSpPr txBox="1"/>
          <p:nvPr/>
        </p:nvSpPr>
        <p:spPr>
          <a:xfrm>
            <a:off x="2757519" y="4175404"/>
            <a:ext cx="2646799" cy="400110"/>
          </a:xfrm>
          <a:prstGeom prst="rect">
            <a:avLst/>
          </a:prstGeom>
          <a:noFill/>
        </p:spPr>
        <p:txBody>
          <a:bodyPr wrap="square" rtlCol="0">
            <a:spAutoFit/>
          </a:bodyPr>
          <a:lstStyle>
            <a:defPPr marR="0" lvl="0" algn="l" rtl="0">
              <a:lnSpc>
                <a:spcPct val="100000"/>
              </a:lnSpc>
              <a:spcBef>
                <a:spcPts val="0"/>
              </a:spcBef>
              <a:spcAft>
                <a:spcPts val="0"/>
              </a:spcAft>
            </a:defPPr>
            <a:lvl1pPr algn="ctr" rtl="1">
              <a:defRPr sz="2000" b="1">
                <a:solidFill>
                  <a:srgbClr val="390FEA"/>
                </a:solidFill>
                <a:latin typeface="Assistant" panose="00000500000000000000" pitchFamily="2" charset="-79"/>
                <a:cs typeface="Assistant" panose="00000500000000000000" pitchFamily="2" charset="-79"/>
              </a:defRPr>
            </a:lvl1pPr>
          </a:lstStyle>
          <a:p>
            <a:r>
              <a:rPr lang="he-IL" dirty="0">
                <a:solidFill>
                  <a:srgbClr val="FF665B"/>
                </a:solidFill>
              </a:rPr>
              <a:t>ערכים וכישורי חיים</a:t>
            </a:r>
            <a:endParaRPr lang="en-CN" dirty="0">
              <a:solidFill>
                <a:srgbClr val="FF665B"/>
              </a:solidFill>
            </a:endParaRPr>
          </a:p>
        </p:txBody>
      </p:sp>
    </p:spTree>
    <p:extLst>
      <p:ext uri="{BB962C8B-B14F-4D97-AF65-F5344CB8AC3E}">
        <p14:creationId xmlns:p14="http://schemas.microsoft.com/office/powerpoint/2010/main" val="402079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38103"/>
            <a:ext cx="12192000" cy="5419898"/>
          </a:xfrm>
          <a:prstGeom prst="rect">
            <a:avLst/>
          </a:prstGeom>
        </p:spPr>
      </p:pic>
      <p:sp>
        <p:nvSpPr>
          <p:cNvPr id="2" name="Rectangle 1"/>
          <p:cNvSpPr/>
          <p:nvPr/>
        </p:nvSpPr>
        <p:spPr>
          <a:xfrm>
            <a:off x="2608446" y="285569"/>
            <a:ext cx="6116694" cy="2603790"/>
          </a:xfrm>
          <a:prstGeom prst="rect">
            <a:avLst/>
          </a:prstGeom>
          <a:solidFill>
            <a:schemeClr val="bg1"/>
          </a:solidFill>
        </p:spPr>
        <p:txBody>
          <a:bodyPr wrap="square">
            <a:spAutoFit/>
          </a:bodyPr>
          <a:lstStyle/>
          <a:p>
            <a:pPr algn="r" rtl="1">
              <a:lnSpc>
                <a:spcPct val="120000"/>
              </a:lnSpc>
            </a:pPr>
            <a:r>
              <a:rPr lang="he-IL" sz="2400" b="1" i="1" dirty="0">
                <a:solidFill>
                  <a:srgbClr val="002060"/>
                </a:solidFill>
                <a:latin typeface="Assistant" panose="00000500000000000000" pitchFamily="2" charset="-79"/>
                <a:cs typeface="Assistant" panose="00000500000000000000" pitchFamily="2" charset="-79"/>
              </a:rPr>
              <a:t>"השלב הבא של </a:t>
            </a:r>
            <a:r>
              <a:rPr lang="he-IL" sz="2400" i="1" dirty="0">
                <a:solidFill>
                  <a:srgbClr val="002060"/>
                </a:solidFill>
                <a:latin typeface="Assistant" panose="00000500000000000000" pitchFamily="2" charset="-79"/>
                <a:cs typeface="Assistant" panose="00000500000000000000" pitchFamily="2" charset="-79"/>
              </a:rPr>
              <a:t>ההיסטוריה עשוי לכלול לא רק שינויים בטכנולוגיה ובארגון החברתי של האדם, אלא גם</a:t>
            </a:r>
            <a:r>
              <a:rPr lang="he-IL" sz="2400" b="1" i="1" dirty="0">
                <a:solidFill>
                  <a:srgbClr val="002060"/>
                </a:solidFill>
                <a:latin typeface="Assistant" panose="00000500000000000000" pitchFamily="2" charset="-79"/>
                <a:cs typeface="Assistant" panose="00000500000000000000" pitchFamily="2" charset="-79"/>
              </a:rPr>
              <a:t> שינויים כה מהותיים בתכונותיו ובכישוריו הבסיסיים ביותר של האדם עצמו, עד כי האדם ייהפך למשהו שונה לגמרי</a:t>
            </a:r>
            <a:r>
              <a:rPr lang="he-IL" sz="2400" i="1" dirty="0">
                <a:solidFill>
                  <a:srgbClr val="002060"/>
                </a:solidFill>
                <a:latin typeface="Assistant" panose="00000500000000000000" pitchFamily="2" charset="-79"/>
                <a:cs typeface="Assistant" panose="00000500000000000000" pitchFamily="2" charset="-79"/>
              </a:rPr>
              <a:t>" </a:t>
            </a:r>
            <a:r>
              <a:rPr lang="en-US" sz="2400" i="1" dirty="0">
                <a:solidFill>
                  <a:srgbClr val="002060"/>
                </a:solidFill>
                <a:latin typeface="Assistant" panose="00000500000000000000" pitchFamily="2" charset="-79"/>
                <a:cs typeface="Assistant" panose="00000500000000000000" pitchFamily="2" charset="-79"/>
              </a:rPr>
              <a:t/>
            </a:r>
            <a:br>
              <a:rPr lang="en-US" sz="2400" i="1" dirty="0">
                <a:solidFill>
                  <a:srgbClr val="002060"/>
                </a:solidFill>
                <a:latin typeface="Assistant" panose="00000500000000000000" pitchFamily="2" charset="-79"/>
                <a:cs typeface="Assistant" panose="00000500000000000000" pitchFamily="2" charset="-79"/>
              </a:rPr>
            </a:br>
            <a:r>
              <a:rPr lang="he-IL" sz="1600" dirty="0">
                <a:solidFill>
                  <a:srgbClr val="002060"/>
                </a:solidFill>
                <a:latin typeface="Assistant" panose="00000500000000000000" pitchFamily="2" charset="-79"/>
                <a:cs typeface="Assistant" panose="00000500000000000000" pitchFamily="2" charset="-79"/>
              </a:rPr>
              <a:t>(יובל נח הררי, קיצור תולדות האנושות, 2011)</a:t>
            </a:r>
          </a:p>
        </p:txBody>
      </p:sp>
    </p:spTree>
    <p:extLst>
      <p:ext uri="{BB962C8B-B14F-4D97-AF65-F5344CB8AC3E}">
        <p14:creationId xmlns:p14="http://schemas.microsoft.com/office/powerpoint/2010/main" val="389968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2" y="522576"/>
            <a:ext cx="10226491" cy="1007600"/>
          </a:xfrm>
        </p:spPr>
        <p:txBody>
          <a:bodyPr/>
          <a:lstStyle/>
          <a:p>
            <a:pPr algn="ctr"/>
            <a:r>
              <a:rPr lang="he-IL" sz="4000" b="1" dirty="0" smtClean="0">
                <a:solidFill>
                  <a:srgbClr val="002060"/>
                </a:solidFill>
                <a:latin typeface="Assistant" panose="00000500000000000000" pitchFamily="2" charset="-79"/>
                <a:cs typeface="Assistant" panose="00000500000000000000" pitchFamily="2" charset="-79"/>
              </a:rPr>
              <a:t>קהלי יעד וחסמים</a:t>
            </a:r>
            <a:endParaRPr lang="en-US" sz="4000" b="1" dirty="0">
              <a:solidFill>
                <a:srgbClr val="002060"/>
              </a:solidFill>
              <a:latin typeface="Assistant" panose="00000500000000000000" pitchFamily="2" charset="-79"/>
              <a:cs typeface="Assistant" panose="00000500000000000000" pitchFamily="2" charset="-79"/>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8324" y="4093200"/>
            <a:ext cx="2743200" cy="18288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864" y="2128800"/>
            <a:ext cx="2743200" cy="18288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208" y="4093200"/>
            <a:ext cx="2743200" cy="182880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972799" y="2136297"/>
            <a:ext cx="1683143" cy="1821303"/>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3994" y="2128800"/>
            <a:ext cx="2743200" cy="182880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0565" y="2128800"/>
            <a:ext cx="2743200" cy="1828800"/>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90684" y="4093200"/>
            <a:ext cx="2743200" cy="18288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08397" y="2128800"/>
            <a:ext cx="2743200" cy="1828800"/>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48800" y="4093200"/>
            <a:ext cx="2743200" cy="1828800"/>
          </a:xfrm>
          <a:prstGeom prst="rect">
            <a:avLst/>
          </a:prstGeom>
        </p:spPr>
      </p:pic>
      <p:pic>
        <p:nvPicPr>
          <p:cNvPr id="16" name="Picture 15"/>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5905" y="4093200"/>
            <a:ext cx="719387" cy="1828800"/>
          </a:xfrm>
          <a:prstGeom prst="rect">
            <a:avLst/>
          </a:prstGeom>
        </p:spPr>
      </p:pic>
    </p:spTree>
    <p:extLst>
      <p:ext uri="{BB962C8B-B14F-4D97-AF65-F5344CB8AC3E}">
        <p14:creationId xmlns:p14="http://schemas.microsoft.com/office/powerpoint/2010/main" val="52256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5" name="TextBox 4"/>
          <p:cNvSpPr txBox="1"/>
          <p:nvPr/>
        </p:nvSpPr>
        <p:spPr>
          <a:xfrm>
            <a:off x="1440873" y="1259263"/>
            <a:ext cx="9275895" cy="3375219"/>
          </a:xfrm>
          <a:prstGeom prst="rect">
            <a:avLst/>
          </a:prstGeom>
          <a:noFill/>
        </p:spPr>
        <p:txBody>
          <a:bodyPr wrap="square" rtlCol="0">
            <a:spAutoFit/>
          </a:bodyPr>
          <a:lstStyle/>
          <a:p>
            <a:pPr algn="r" rtl="1"/>
            <a:endParaRPr lang="he-IL" sz="2400" dirty="0">
              <a:solidFill>
                <a:schemeClr val="bg1"/>
              </a:solidFill>
              <a:latin typeface="Assistant" panose="00000500000000000000" pitchFamily="2" charset="-79"/>
              <a:cs typeface="Assistant" panose="00000500000000000000" pitchFamily="2" charset="-79"/>
            </a:endParaRPr>
          </a:p>
          <a:p>
            <a:pPr algn="r" rtl="1"/>
            <a:r>
              <a:rPr lang="he-IL" sz="2400" b="1" dirty="0" smtClean="0">
                <a:solidFill>
                  <a:schemeClr val="bg1"/>
                </a:solidFill>
                <a:latin typeface="Assistant" panose="00000500000000000000" pitchFamily="2" charset="-79"/>
                <a:cs typeface="Assistant" panose="00000500000000000000" pitchFamily="2" charset="-79"/>
              </a:rPr>
              <a:t>קהל </a:t>
            </a:r>
            <a:r>
              <a:rPr lang="he-IL" sz="2400" b="1" dirty="0" smtClean="0">
                <a:solidFill>
                  <a:schemeClr val="bg1"/>
                </a:solidFill>
                <a:latin typeface="Assistant" panose="00000500000000000000" pitchFamily="2" charset="-79"/>
                <a:cs typeface="Assistant" panose="00000500000000000000" pitchFamily="2" charset="-79"/>
              </a:rPr>
              <a:t>יעד</a:t>
            </a:r>
          </a:p>
          <a:p>
            <a:pPr algn="r" rtl="1"/>
            <a:r>
              <a:rPr lang="he-IL" sz="2000" dirty="0" smtClean="0">
                <a:solidFill>
                  <a:schemeClr val="bg1"/>
                </a:solidFill>
                <a:latin typeface="Assistant" panose="00000500000000000000" pitchFamily="2" charset="-79"/>
                <a:cs typeface="Assistant" panose="00000500000000000000" pitchFamily="2" charset="-79"/>
              </a:rPr>
              <a:t>תפוח מפעילה </a:t>
            </a:r>
            <a:r>
              <a:rPr lang="he-IL" sz="2133" dirty="0" smtClean="0">
                <a:solidFill>
                  <a:schemeClr val="bg1"/>
                </a:solidFill>
                <a:latin typeface="Assistant" panose="00000500000000000000" pitchFamily="2" charset="-79"/>
                <a:cs typeface="Assistant" panose="00000500000000000000" pitchFamily="2" charset="-79"/>
              </a:rPr>
              <a:t>מגוון </a:t>
            </a:r>
            <a:r>
              <a:rPr lang="he-IL" sz="2133" dirty="0">
                <a:solidFill>
                  <a:schemeClr val="bg1"/>
                </a:solidFill>
                <a:latin typeface="Assistant" panose="00000500000000000000" pitchFamily="2" charset="-79"/>
                <a:cs typeface="Assistant" panose="00000500000000000000" pitchFamily="2" charset="-79"/>
              </a:rPr>
              <a:t>רחב של תכניות בעלות אימפקט </a:t>
            </a:r>
            <a:r>
              <a:rPr lang="he-IL" sz="2133" dirty="0" smtClean="0">
                <a:solidFill>
                  <a:schemeClr val="bg1"/>
                </a:solidFill>
                <a:latin typeface="Assistant" panose="00000500000000000000" pitchFamily="2" charset="-79"/>
                <a:cs typeface="Assistant" panose="00000500000000000000" pitchFamily="2" charset="-79"/>
              </a:rPr>
              <a:t>גבוה</a:t>
            </a:r>
            <a:r>
              <a:rPr lang="he-IL" sz="2133" b="1" dirty="0" smtClean="0">
                <a:solidFill>
                  <a:schemeClr val="bg1"/>
                </a:solidFill>
                <a:latin typeface="Assistant" panose="00000500000000000000" pitchFamily="2" charset="-79"/>
                <a:cs typeface="Assistant" panose="00000500000000000000" pitchFamily="2" charset="-79"/>
              </a:rPr>
              <a:t> לקהלים המגיעים מהפריפריה החברתית והגיאוגרפית של ישראל. </a:t>
            </a:r>
            <a:r>
              <a:rPr lang="en-US" sz="2400" dirty="0">
                <a:solidFill>
                  <a:schemeClr val="bg1"/>
                </a:solidFill>
                <a:latin typeface="Assistant" panose="00000500000000000000" pitchFamily="2" charset="-79"/>
                <a:cs typeface="Assistant" panose="00000500000000000000" pitchFamily="2" charset="-79"/>
              </a:rPr>
              <a:t/>
            </a:r>
            <a:br>
              <a:rPr lang="en-US" sz="2400" dirty="0">
                <a:solidFill>
                  <a:schemeClr val="bg1"/>
                </a:solidFill>
                <a:latin typeface="Assistant" panose="00000500000000000000" pitchFamily="2" charset="-79"/>
                <a:cs typeface="Assistant" panose="00000500000000000000" pitchFamily="2" charset="-79"/>
              </a:rPr>
            </a:br>
            <a:r>
              <a:rPr lang="he-IL" sz="2400" dirty="0">
                <a:solidFill>
                  <a:schemeClr val="bg1"/>
                </a:solidFill>
                <a:latin typeface="Assistant" panose="00000500000000000000" pitchFamily="2" charset="-79"/>
                <a:cs typeface="Assistant" panose="00000500000000000000" pitchFamily="2" charset="-79"/>
              </a:rPr>
              <a:t>ילדים, נוער, מבוגרים וקשישים; </a:t>
            </a:r>
            <a:r>
              <a:rPr lang="he-IL" sz="2400" b="1" dirty="0">
                <a:solidFill>
                  <a:schemeClr val="bg1"/>
                </a:solidFill>
                <a:latin typeface="Assistant" panose="00000500000000000000" pitchFamily="2" charset="-79"/>
                <a:cs typeface="Assistant" panose="00000500000000000000" pitchFamily="2" charset="-79"/>
              </a:rPr>
              <a:t>נשים וגברים; יהודים, מוסלמים, נוצרים ובדואים</a:t>
            </a:r>
            <a:r>
              <a:rPr lang="he-IL" sz="2400" dirty="0" smtClean="0">
                <a:solidFill>
                  <a:schemeClr val="bg1"/>
                </a:solidFill>
                <a:latin typeface="Assistant" panose="00000500000000000000" pitchFamily="2" charset="-79"/>
                <a:cs typeface="Assistant" panose="00000500000000000000" pitchFamily="2" charset="-79"/>
              </a:rPr>
              <a:t>;</a:t>
            </a:r>
          </a:p>
          <a:p>
            <a:pPr algn="r" rtl="1"/>
            <a:endParaRPr lang="he-IL" sz="2400" dirty="0" smtClean="0">
              <a:solidFill>
                <a:schemeClr val="bg1"/>
              </a:solidFill>
              <a:latin typeface="Assistant" panose="00000500000000000000" pitchFamily="2" charset="-79"/>
              <a:cs typeface="Assistant" panose="00000500000000000000" pitchFamily="2" charset="-79"/>
            </a:endParaRPr>
          </a:p>
          <a:p>
            <a:pPr algn="r" rtl="1"/>
            <a:r>
              <a:rPr lang="he-IL" sz="2400" b="1" dirty="0" smtClean="0">
                <a:solidFill>
                  <a:schemeClr val="bg1"/>
                </a:solidFill>
                <a:latin typeface="Assistant" panose="00000500000000000000" pitchFamily="2" charset="-79"/>
                <a:cs typeface="Assistant" panose="00000500000000000000" pitchFamily="2" charset="-79"/>
              </a:rPr>
              <a:t>כיצד?</a:t>
            </a:r>
          </a:p>
          <a:p>
            <a:pPr algn="r" rtl="1"/>
            <a:r>
              <a:rPr lang="he-IL" sz="2400" dirty="0" smtClean="0">
                <a:solidFill>
                  <a:schemeClr val="bg1"/>
                </a:solidFill>
                <a:latin typeface="Assistant" panose="00000500000000000000" pitchFamily="2" charset="-79"/>
                <a:cs typeface="Assistant" panose="00000500000000000000" pitchFamily="2" charset="-79"/>
              </a:rPr>
              <a:t>באמצעות הכשרות מגוונות, החל </a:t>
            </a:r>
            <a:r>
              <a:rPr lang="he-IL" sz="2400" dirty="0">
                <a:solidFill>
                  <a:schemeClr val="bg1"/>
                </a:solidFill>
                <a:latin typeface="Assistant" panose="00000500000000000000" pitchFamily="2" charset="-79"/>
                <a:cs typeface="Assistant" panose="00000500000000000000" pitchFamily="2" charset="-79"/>
              </a:rPr>
              <a:t>מאוריינות דיגיטלית בסיסית ועד למקצועות </a:t>
            </a:r>
            <a:r>
              <a:rPr lang="he-IL" sz="2400" dirty="0" smtClean="0">
                <a:solidFill>
                  <a:schemeClr val="bg1"/>
                </a:solidFill>
                <a:latin typeface="Assistant" panose="00000500000000000000" pitchFamily="2" charset="-79"/>
                <a:cs typeface="Assistant" panose="00000500000000000000" pitchFamily="2" charset="-79"/>
              </a:rPr>
              <a:t>מתקדמים</a:t>
            </a:r>
            <a:endParaRPr lang="he-IL" sz="2400" dirty="0">
              <a:solidFill>
                <a:schemeClr val="bg1"/>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79790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p:nvPr/>
        </p:nvSpPr>
        <p:spPr>
          <a:xfrm>
            <a:off x="4976402" y="1992908"/>
            <a:ext cx="3312000" cy="3312000"/>
          </a:xfrm>
          <a:prstGeom prst="ellipse">
            <a:avLst/>
          </a:prstGeom>
          <a:noFill/>
          <a:ln w="38100"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a:r>
              <a:rPr lang="en" sz="2800" b="1" dirty="0">
                <a:solidFill>
                  <a:srgbClr val="002060"/>
                </a:solidFill>
                <a:latin typeface="Assistant" panose="00000500000000000000" pitchFamily="2" charset="-79"/>
                <a:ea typeface="Roboto Condensed"/>
                <a:cs typeface="Assistant" panose="00000500000000000000" pitchFamily="2" charset="-79"/>
                <a:sym typeface="Roboto Condensed"/>
              </a:rPr>
              <a:t>תעסוקה</a:t>
            </a:r>
            <a:endParaRPr sz="28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64" name="Google Shape;64;p13"/>
          <p:cNvSpPr/>
          <p:nvPr/>
        </p:nvSpPr>
        <p:spPr>
          <a:xfrm>
            <a:off x="4941232" y="2735123"/>
            <a:ext cx="1452311" cy="1364607"/>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en" sz="1600" b="1" dirty="0">
                <a:solidFill>
                  <a:srgbClr val="002060"/>
                </a:solidFill>
                <a:latin typeface="Assistant" panose="00000500000000000000" pitchFamily="2" charset="-79"/>
                <a:ea typeface="Roboto Condensed"/>
                <a:cs typeface="Assistant" panose="00000500000000000000" pitchFamily="2" charset="-79"/>
                <a:sym typeface="Roboto Condensed"/>
              </a:rPr>
              <a:t>B</a:t>
            </a:r>
            <a:r>
              <a:rPr lang="en-US" sz="1600" b="1" dirty="0" err="1">
                <a:solidFill>
                  <a:srgbClr val="002060"/>
                </a:solidFill>
                <a:latin typeface="Assistant" panose="00000500000000000000" pitchFamily="2" charset="-79"/>
                <a:ea typeface="Roboto Condensed"/>
                <a:cs typeface="Assistant" panose="00000500000000000000" pitchFamily="2" charset="-79"/>
                <a:sym typeface="Roboto Condensed"/>
              </a:rPr>
              <a:t>ootcamp</a:t>
            </a:r>
            <a:endParaRPr sz="1051"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2" name="Google Shape;61;p13"/>
          <p:cNvSpPr/>
          <p:nvPr/>
        </p:nvSpPr>
        <p:spPr>
          <a:xfrm>
            <a:off x="6995974" y="3243543"/>
            <a:ext cx="1260000" cy="1260000"/>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en" sz="1400" b="1" dirty="0">
                <a:solidFill>
                  <a:srgbClr val="002060"/>
                </a:solidFill>
                <a:latin typeface="Assistant" panose="00000500000000000000" pitchFamily="2" charset="-79"/>
                <a:ea typeface="Roboto Condensed"/>
                <a:cs typeface="Assistant" panose="00000500000000000000" pitchFamily="2" charset="-79"/>
                <a:sym typeface="Roboto Condensed"/>
              </a:rPr>
              <a:t>U</a:t>
            </a:r>
            <a:r>
              <a:rPr lang="en-US" sz="1400" b="1" dirty="0">
                <a:solidFill>
                  <a:srgbClr val="002060"/>
                </a:solidFill>
                <a:latin typeface="Assistant" panose="00000500000000000000" pitchFamily="2" charset="-79"/>
                <a:ea typeface="Roboto Condensed"/>
                <a:cs typeface="Assistant" panose="00000500000000000000" pitchFamily="2" charset="-79"/>
                <a:sym typeface="Roboto Condensed"/>
              </a:rPr>
              <a:t>P </a:t>
            </a:r>
          </a:p>
          <a:p>
            <a:pPr algn="ctr" rtl="0"/>
            <a:r>
              <a:rPr lang="en-US" sz="1400" b="1" dirty="0">
                <a:solidFill>
                  <a:srgbClr val="002060"/>
                </a:solidFill>
                <a:latin typeface="Assistant" panose="00000500000000000000" pitchFamily="2" charset="-79"/>
                <a:ea typeface="Roboto Condensed"/>
                <a:cs typeface="Assistant" panose="00000500000000000000" pitchFamily="2" charset="-79"/>
                <a:sym typeface="Roboto Condensed"/>
              </a:rPr>
              <a:t>Progress</a:t>
            </a:r>
            <a:endParaRPr sz="14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6" name="Google Shape;67;p13"/>
          <p:cNvSpPr/>
          <p:nvPr/>
        </p:nvSpPr>
        <p:spPr>
          <a:xfrm>
            <a:off x="5392619" y="1852764"/>
            <a:ext cx="1172643" cy="1198933"/>
          </a:xfrm>
          <a:prstGeom prst="ellipse">
            <a:avLst/>
          </a:prstGeom>
          <a:noFill/>
          <a:ln w="9525" cap="flat" cmpd="sng">
            <a:solidFill>
              <a:srgbClr val="3EDDC0"/>
            </a:solidFill>
            <a:prstDash val="solid"/>
            <a:round/>
            <a:headEnd type="none" w="sm" len="sm"/>
            <a:tailEnd type="none" w="sm" len="sm"/>
          </a:ln>
        </p:spPr>
        <p:txBody>
          <a:bodyPr spcFirstLastPara="1" wrap="square" lIns="0" tIns="121900" rIns="0" bIns="121900" anchor="ctr" anchorCtr="0">
            <a:noAutofit/>
          </a:bodyPr>
          <a:lstStyle/>
          <a:p>
            <a:pPr algn="ctr" rtl="0"/>
            <a:r>
              <a:rPr lang="he-IL" sz="1200" b="1" dirty="0">
                <a:solidFill>
                  <a:srgbClr val="002060"/>
                </a:solidFill>
                <a:latin typeface="Assistant" panose="00000500000000000000" pitchFamily="2" charset="-79"/>
                <a:ea typeface="Roboto Condensed"/>
                <a:cs typeface="Assistant" panose="00000500000000000000" pitchFamily="2" charset="-79"/>
                <a:sym typeface="Roboto Condensed"/>
              </a:rPr>
              <a:t>בוגרים</a:t>
            </a:r>
            <a:endParaRPr sz="12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8" name="Google Shape;64;p13"/>
          <p:cNvSpPr/>
          <p:nvPr/>
        </p:nvSpPr>
        <p:spPr>
          <a:xfrm>
            <a:off x="6188626" y="2146676"/>
            <a:ext cx="911945" cy="919941"/>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he-IL" sz="2400" b="1" dirty="0" err="1">
                <a:solidFill>
                  <a:srgbClr val="002060"/>
                </a:solidFill>
                <a:latin typeface="Assistant" panose="00000500000000000000" pitchFamily="2" charset="-79"/>
                <a:ea typeface="Roboto Condensed"/>
                <a:cs typeface="Assistant" panose="00000500000000000000" pitchFamily="2" charset="-79"/>
                <a:sym typeface="Roboto Condensed"/>
              </a:rPr>
              <a:t>ס'לה</a:t>
            </a:r>
            <a:endParaRPr sz="24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19" name="Google Shape;61;p13"/>
          <p:cNvSpPr/>
          <p:nvPr/>
        </p:nvSpPr>
        <p:spPr>
          <a:xfrm>
            <a:off x="6873046" y="2173098"/>
            <a:ext cx="919465" cy="911945"/>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en" sz="2400" b="1" dirty="0">
                <a:solidFill>
                  <a:srgbClr val="002060"/>
                </a:solidFill>
                <a:latin typeface="Assistant" panose="00000500000000000000" pitchFamily="2" charset="-79"/>
                <a:ea typeface="Roboto Condensed"/>
                <a:cs typeface="Assistant" panose="00000500000000000000" pitchFamily="2" charset="-79"/>
                <a:sym typeface="Roboto Condensed"/>
              </a:rPr>
              <a:t>GSI</a:t>
            </a:r>
            <a:endParaRPr sz="24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0" name="Google Shape;61;p13"/>
          <p:cNvSpPr/>
          <p:nvPr/>
        </p:nvSpPr>
        <p:spPr>
          <a:xfrm>
            <a:off x="6323002" y="4010891"/>
            <a:ext cx="1080000" cy="1080000"/>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en" sz="1200" b="1" dirty="0">
                <a:solidFill>
                  <a:srgbClr val="002060"/>
                </a:solidFill>
                <a:latin typeface="Assistant" panose="00000500000000000000" pitchFamily="2" charset="-79"/>
                <a:ea typeface="Roboto Condensed"/>
                <a:cs typeface="Assistant" panose="00000500000000000000" pitchFamily="2" charset="-79"/>
                <a:sym typeface="Roboto Condensed"/>
              </a:rPr>
              <a:t>U</a:t>
            </a:r>
            <a:r>
              <a:rPr lang="en-US" sz="1200" b="1" dirty="0">
                <a:solidFill>
                  <a:srgbClr val="002060"/>
                </a:solidFill>
                <a:latin typeface="Assistant" panose="00000500000000000000" pitchFamily="2" charset="-79"/>
                <a:ea typeface="Roboto Condensed"/>
                <a:cs typeface="Assistant" panose="00000500000000000000" pitchFamily="2" charset="-79"/>
                <a:sym typeface="Roboto Condensed"/>
              </a:rPr>
              <a:t>P Advanced</a:t>
            </a:r>
            <a:endParaRPr sz="12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1" name="Google Shape;61;p13"/>
          <p:cNvSpPr/>
          <p:nvPr/>
        </p:nvSpPr>
        <p:spPr>
          <a:xfrm>
            <a:off x="5536091" y="3885001"/>
            <a:ext cx="998251" cy="948907"/>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en" sz="1400" b="1" dirty="0">
                <a:solidFill>
                  <a:srgbClr val="002060"/>
                </a:solidFill>
                <a:latin typeface="Assistant" panose="00000500000000000000" pitchFamily="2" charset="-79"/>
                <a:ea typeface="Roboto Condensed"/>
                <a:cs typeface="Assistant" panose="00000500000000000000" pitchFamily="2" charset="-79"/>
                <a:sym typeface="Roboto Condensed"/>
              </a:rPr>
              <a:t>U</a:t>
            </a:r>
            <a:r>
              <a:rPr lang="en-US" sz="1400" b="1" dirty="0">
                <a:solidFill>
                  <a:srgbClr val="002060"/>
                </a:solidFill>
                <a:latin typeface="Assistant" panose="00000500000000000000" pitchFamily="2" charset="-79"/>
                <a:ea typeface="Roboto Condensed"/>
                <a:cs typeface="Assistant" panose="00000500000000000000" pitchFamily="2" charset="-79"/>
                <a:sym typeface="Roboto Condensed"/>
              </a:rPr>
              <a:t>P </a:t>
            </a:r>
          </a:p>
          <a:p>
            <a:pPr algn="ctr" rtl="0"/>
            <a:r>
              <a:rPr lang="en-US" sz="1400" b="1" dirty="0">
                <a:solidFill>
                  <a:srgbClr val="002060"/>
                </a:solidFill>
                <a:latin typeface="Assistant" panose="00000500000000000000" pitchFamily="2" charset="-79"/>
                <a:ea typeface="Roboto Condensed"/>
                <a:cs typeface="Assistant" panose="00000500000000000000" pitchFamily="2" charset="-79"/>
                <a:sym typeface="Roboto Condensed"/>
              </a:rPr>
              <a:t>Pro</a:t>
            </a:r>
            <a:endParaRPr sz="14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27" name="Google Shape;61;p13"/>
          <p:cNvSpPr/>
          <p:nvPr/>
        </p:nvSpPr>
        <p:spPr>
          <a:xfrm>
            <a:off x="6812218" y="2706969"/>
            <a:ext cx="767853" cy="699243"/>
          </a:xfrm>
          <a:prstGeom prst="ellipse">
            <a:avLst/>
          </a:prstGeom>
          <a:noFill/>
          <a:ln w="9525" cap="flat" cmpd="sng">
            <a:solidFill>
              <a:srgbClr val="13D5B2"/>
            </a:solidFill>
            <a:prstDash val="solid"/>
            <a:round/>
            <a:headEnd type="none" w="sm" len="sm"/>
            <a:tailEnd type="none" w="sm" len="sm"/>
          </a:ln>
        </p:spPr>
        <p:txBody>
          <a:bodyPr spcFirstLastPara="1" wrap="square" lIns="0" tIns="121900" rIns="0" bIns="121900" anchor="ctr" anchorCtr="0">
            <a:noAutofit/>
          </a:bodyPr>
          <a:lstStyle/>
          <a:p>
            <a:pPr algn="ctr" rtl="0"/>
            <a:r>
              <a:rPr lang="he-IL" sz="1600" b="1" dirty="0">
                <a:solidFill>
                  <a:srgbClr val="002060"/>
                </a:solidFill>
                <a:latin typeface="Assistant" panose="00000500000000000000" pitchFamily="2" charset="-79"/>
                <a:ea typeface="Roboto Condensed"/>
                <a:cs typeface="Assistant" panose="00000500000000000000" pitchFamily="2" charset="-79"/>
                <a:sym typeface="Roboto Condensed"/>
              </a:rPr>
              <a:t>מרכזי </a:t>
            </a:r>
            <a:r>
              <a:rPr lang="he-IL" sz="1600" b="1" dirty="0" err="1">
                <a:solidFill>
                  <a:srgbClr val="002060"/>
                </a:solidFill>
                <a:latin typeface="Assistant" panose="00000500000000000000" pitchFamily="2" charset="-79"/>
                <a:ea typeface="Roboto Condensed"/>
                <a:cs typeface="Assistant" panose="00000500000000000000" pitchFamily="2" charset="-79"/>
                <a:sym typeface="Roboto Condensed"/>
              </a:rPr>
              <a:t>ריאן</a:t>
            </a:r>
            <a:endParaRPr sz="16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32" name="Title 1"/>
          <p:cNvSpPr txBox="1">
            <a:spLocks/>
          </p:cNvSpPr>
          <p:nvPr/>
        </p:nvSpPr>
        <p:spPr>
          <a:xfrm>
            <a:off x="7813683" y="537845"/>
            <a:ext cx="4001212" cy="1000795"/>
          </a:xfrm>
          <a:prstGeom prst="rect">
            <a:avLst/>
          </a:prstGeom>
        </p:spPr>
        <p:txBody>
          <a:bodyPr lIns="0" rIns="0"/>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267" b="1" dirty="0">
                <a:solidFill>
                  <a:srgbClr val="233E7B"/>
                </a:solidFill>
                <a:latin typeface="Assistant" panose="00000500000000000000" pitchFamily="2" charset="-79"/>
                <a:ea typeface="Assistant ExtraBold"/>
                <a:cs typeface="Assistant" panose="00000500000000000000" pitchFamily="2" charset="-79"/>
                <a:sym typeface="Calibri"/>
              </a:rPr>
              <a:t>תפוח </a:t>
            </a:r>
            <a:r>
              <a:rPr lang="en-US" sz="4267" b="1" dirty="0">
                <a:solidFill>
                  <a:srgbClr val="233E7B"/>
                </a:solidFill>
                <a:latin typeface="Assistant" panose="00000500000000000000" pitchFamily="2" charset="-79"/>
                <a:ea typeface="Assistant ExtraBold"/>
                <a:cs typeface="Assistant" panose="00000500000000000000" pitchFamily="2" charset="-79"/>
                <a:sym typeface="Calibri"/>
              </a:rPr>
              <a:t>2021</a:t>
            </a:r>
            <a:endParaRPr lang="he-IL" sz="4267" b="1" dirty="0">
              <a:solidFill>
                <a:srgbClr val="233E7B"/>
              </a:solidFill>
              <a:latin typeface="Assistant" panose="00000500000000000000" pitchFamily="2" charset="-79"/>
              <a:ea typeface="Assistant ExtraBold"/>
              <a:cs typeface="Assistant" panose="00000500000000000000" pitchFamily="2" charset="-79"/>
              <a:sym typeface="Calibri"/>
            </a:endParaRPr>
          </a:p>
          <a:p>
            <a:r>
              <a:rPr lang="he-IL" sz="3600" dirty="0">
                <a:solidFill>
                  <a:srgbClr val="233E7B"/>
                </a:solidFill>
                <a:latin typeface="Assistant SemiBold" panose="00000700000000000000" pitchFamily="2" charset="-79"/>
                <a:ea typeface="Assistant ExtraBold"/>
                <a:cs typeface="Assistant SemiBold" panose="00000700000000000000" pitchFamily="2" charset="-79"/>
                <a:sym typeface="Calibri"/>
              </a:rPr>
              <a:t>פעילות ליבה</a:t>
            </a:r>
            <a:endParaRPr lang="en-US" sz="4000" dirty="0">
              <a:solidFill>
                <a:srgbClr val="233E7B"/>
              </a:solidFill>
              <a:latin typeface="Assistant SemiBold" panose="00000700000000000000" pitchFamily="2" charset="-79"/>
              <a:ea typeface="Assistant ExtraBold"/>
              <a:cs typeface="Assistant SemiBold" panose="00000700000000000000" pitchFamily="2" charset="-79"/>
              <a:sym typeface="Calibri"/>
            </a:endParaRPr>
          </a:p>
        </p:txBody>
      </p:sp>
      <p:sp>
        <p:nvSpPr>
          <p:cNvPr id="34" name="Google Shape;63;p13"/>
          <p:cNvSpPr/>
          <p:nvPr/>
        </p:nvSpPr>
        <p:spPr>
          <a:xfrm>
            <a:off x="3893217" y="3560891"/>
            <a:ext cx="1980000" cy="1980000"/>
          </a:xfrm>
          <a:prstGeom prst="ellipse">
            <a:avLst/>
          </a:prstGeom>
          <a:noFill/>
          <a:ln w="9525" cap="flat" cmpd="sng">
            <a:solidFill>
              <a:srgbClr val="13D5B2"/>
            </a:solidFill>
            <a:prstDash val="dash"/>
            <a:round/>
            <a:headEnd type="none" w="sm" len="sm"/>
            <a:tailEnd type="none" w="sm" len="sm"/>
          </a:ln>
        </p:spPr>
        <p:txBody>
          <a:bodyPr spcFirstLastPara="1" wrap="square" lIns="0" tIns="121900" rIns="0" bIns="121900" anchor="ctr" anchorCtr="0">
            <a:noAutofit/>
          </a:bodyPr>
          <a:lstStyle/>
          <a:p>
            <a:pPr algn="ctr"/>
            <a:r>
              <a:rPr lang="en" sz="2000" b="1" dirty="0">
                <a:solidFill>
                  <a:srgbClr val="002060"/>
                </a:solidFill>
                <a:latin typeface="Assistant" panose="00000500000000000000" pitchFamily="2" charset="-79"/>
                <a:ea typeface="Roboto Condensed"/>
                <a:cs typeface="Assistant" panose="00000500000000000000" pitchFamily="2" charset="-79"/>
                <a:sym typeface="Roboto Condensed"/>
              </a:rPr>
              <a:t>Marketplace</a:t>
            </a:r>
            <a:endParaRPr sz="1200"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35" name="Google Shape;64;p13"/>
          <p:cNvSpPr/>
          <p:nvPr/>
        </p:nvSpPr>
        <p:spPr>
          <a:xfrm>
            <a:off x="6751690" y="1746261"/>
            <a:ext cx="654849" cy="695915"/>
          </a:xfrm>
          <a:prstGeom prst="ellipse">
            <a:avLst/>
          </a:prstGeom>
          <a:noFill/>
          <a:ln w="9525" cap="flat" cmpd="sng">
            <a:solidFill>
              <a:srgbClr val="3EDDC0"/>
            </a:solidFill>
            <a:prstDash val="solid"/>
            <a:round/>
            <a:headEnd type="none" w="sm" len="sm"/>
            <a:tailEnd type="none" w="sm" len="sm"/>
          </a:ln>
        </p:spPr>
        <p:txBody>
          <a:bodyPr spcFirstLastPara="1" wrap="square" lIns="0" tIns="121900" rIns="0" bIns="121900" anchor="ctr" anchorCtr="0">
            <a:noAutofit/>
          </a:bodyPr>
          <a:lstStyle/>
          <a:p>
            <a:pPr algn="ctr"/>
            <a:r>
              <a:rPr lang="en" sz="900" b="1" dirty="0">
                <a:solidFill>
                  <a:srgbClr val="002060"/>
                </a:solidFill>
                <a:latin typeface="Assistant" panose="00000500000000000000" pitchFamily="2" charset="-79"/>
                <a:ea typeface="Roboto Condensed"/>
                <a:cs typeface="Assistant" panose="00000500000000000000" pitchFamily="2" charset="-79"/>
                <a:sym typeface="Roboto Condensed"/>
              </a:rPr>
              <a:t>Data-Driven Orgs</a:t>
            </a:r>
            <a:endParaRPr sz="900" b="1" dirty="0">
              <a:solidFill>
                <a:srgbClr val="002060"/>
              </a:solidFill>
              <a:latin typeface="Assistant" panose="00000500000000000000" pitchFamily="2" charset="-79"/>
              <a:ea typeface="Roboto Condensed"/>
              <a:cs typeface="Assistant" panose="00000500000000000000" pitchFamily="2" charset="-79"/>
              <a:sym typeface="Roboto Condensed"/>
            </a:endParaRPr>
          </a:p>
        </p:txBody>
      </p:sp>
      <p:sp>
        <p:nvSpPr>
          <p:cNvPr id="36" name="Google Shape;58;p13"/>
          <p:cNvSpPr/>
          <p:nvPr/>
        </p:nvSpPr>
        <p:spPr>
          <a:xfrm>
            <a:off x="2225309" y="1278542"/>
            <a:ext cx="7403202" cy="4431851"/>
          </a:xfrm>
          <a:prstGeom prst="ellipse">
            <a:avLst/>
          </a:prstGeom>
          <a:noFill/>
          <a:ln w="38100" cap="flat" cmpd="sng">
            <a:solidFill>
              <a:schemeClr val="accent4">
                <a:lumMod val="75000"/>
              </a:schemeClr>
            </a:solidFill>
            <a:prstDash val="solid"/>
            <a:round/>
            <a:headEnd type="none" w="sm" len="sm"/>
            <a:tailEnd type="none" w="sm" len="sm"/>
          </a:ln>
        </p:spPr>
        <p:txBody>
          <a:bodyPr spcFirstLastPara="1" wrap="square" lIns="0" tIns="121900" rIns="0" bIns="121900" anchor="ctr" anchorCtr="0">
            <a:noAutofit/>
          </a:bodyPr>
          <a:lstStyle/>
          <a:p>
            <a:pPr algn="ctr"/>
            <a:endParaRPr sz="4400" b="1" dirty="0">
              <a:solidFill>
                <a:schemeClr val="accent4">
                  <a:lumMod val="50000"/>
                </a:schemeClr>
              </a:solidFill>
              <a:latin typeface="Assistant" panose="00000500000000000000" pitchFamily="2" charset="-79"/>
              <a:ea typeface="Roboto Condensed"/>
              <a:cs typeface="Assistant" panose="00000500000000000000" pitchFamily="2" charset="-79"/>
              <a:sym typeface="Roboto Condensed"/>
            </a:endParaRPr>
          </a:p>
        </p:txBody>
      </p:sp>
      <p:sp>
        <p:nvSpPr>
          <p:cNvPr id="2" name="Rectangle 1"/>
          <p:cNvSpPr/>
          <p:nvPr/>
        </p:nvSpPr>
        <p:spPr>
          <a:xfrm>
            <a:off x="2416253" y="3804567"/>
            <a:ext cx="1520988" cy="523220"/>
          </a:xfrm>
          <a:prstGeom prst="rect">
            <a:avLst/>
          </a:prstGeom>
        </p:spPr>
        <p:txBody>
          <a:bodyPr wrap="square">
            <a:spAutoFit/>
          </a:bodyPr>
          <a:lstStyle/>
          <a:p>
            <a:pPr algn="ctr"/>
            <a:r>
              <a:rPr lang="en-US" sz="1400" b="1" dirty="0">
                <a:solidFill>
                  <a:schemeClr val="accent4">
                    <a:lumMod val="50000"/>
                  </a:schemeClr>
                </a:solidFill>
                <a:latin typeface="Assistant" panose="00000500000000000000" pitchFamily="2" charset="-79"/>
                <a:ea typeface="Roboto Condensed"/>
                <a:cs typeface="Assistant" panose="00000500000000000000" pitchFamily="2" charset="-79"/>
                <a:sym typeface="Roboto Condensed"/>
              </a:rPr>
              <a:t>APPLESEEDS ALLIANCE</a:t>
            </a:r>
          </a:p>
        </p:txBody>
      </p:sp>
    </p:spTree>
    <p:extLst>
      <p:ext uri="{BB962C8B-B14F-4D97-AF65-F5344CB8AC3E}">
        <p14:creationId xmlns:p14="http://schemas.microsoft.com/office/powerpoint/2010/main" val="23529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66932" y="522576"/>
            <a:ext cx="10497845" cy="1007600"/>
          </a:xfrm>
        </p:spPr>
        <p:txBody>
          <a:bodyPr>
            <a:normAutofit/>
          </a:bodyPr>
          <a:lstStyle/>
          <a:p>
            <a:pPr algn="r" rtl="1"/>
            <a:r>
              <a:rPr lang="he-IL" sz="6000" dirty="0" smtClean="0">
                <a:latin typeface="Assistant" panose="00000500000000000000" pitchFamily="2" charset="-79"/>
                <a:cs typeface="Assistant" panose="00000500000000000000" pitchFamily="2" charset="-79"/>
              </a:rPr>
              <a:t>תחומי הכשרה</a:t>
            </a:r>
            <a:endParaRPr lang="en-US" sz="6000" dirty="0">
              <a:latin typeface="Assistant" panose="00000500000000000000" pitchFamily="2" charset="-79"/>
              <a:cs typeface="Assistant" panose="00000500000000000000" pitchFamily="2" charset="-79"/>
            </a:endParaRPr>
          </a:p>
        </p:txBody>
      </p:sp>
      <p:sp>
        <p:nvSpPr>
          <p:cNvPr id="5" name="Subtitle 4"/>
          <p:cNvSpPr>
            <a:spLocks noGrp="1"/>
          </p:cNvSpPr>
          <p:nvPr>
            <p:ph type="body" idx="1"/>
          </p:nvPr>
        </p:nvSpPr>
        <p:spPr>
          <a:xfrm>
            <a:off x="-357457" y="2312643"/>
            <a:ext cx="3847200" cy="2618800"/>
          </a:xfrm>
        </p:spPr>
        <p:txBody>
          <a:bodyPr>
            <a:noAutofit/>
          </a:bodyPr>
          <a:lstStyle/>
          <a:p>
            <a:pPr marL="0" indent="0" algn="r">
              <a:spcBef>
                <a:spcPts val="1000"/>
              </a:spcBef>
              <a:buNone/>
            </a:pPr>
            <a:r>
              <a:rPr lang="he-IL" sz="3200" dirty="0">
                <a:solidFill>
                  <a:schemeClr val="bg1"/>
                </a:solidFill>
              </a:rPr>
              <a:t>שיווק דיגיטלי</a:t>
            </a:r>
          </a:p>
          <a:p>
            <a:pPr marL="0" indent="0" algn="r">
              <a:spcBef>
                <a:spcPts val="1000"/>
              </a:spcBef>
              <a:buNone/>
            </a:pPr>
            <a:r>
              <a:rPr lang="he-IL" sz="3200" dirty="0">
                <a:solidFill>
                  <a:schemeClr val="bg1"/>
                </a:solidFill>
              </a:rPr>
              <a:t>ניהול פרויקטים</a:t>
            </a:r>
          </a:p>
          <a:p>
            <a:pPr marL="0" indent="0" algn="r">
              <a:spcBef>
                <a:spcPts val="1000"/>
              </a:spcBef>
              <a:buNone/>
            </a:pPr>
            <a:r>
              <a:rPr lang="he-IL" sz="3200" dirty="0" smtClean="0">
                <a:solidFill>
                  <a:schemeClr val="bg1"/>
                </a:solidFill>
              </a:rPr>
              <a:t>עיצוב גרפי</a:t>
            </a:r>
          </a:p>
          <a:p>
            <a:pPr marL="0" indent="0" algn="r">
              <a:spcBef>
                <a:spcPts val="1000"/>
              </a:spcBef>
              <a:buNone/>
            </a:pPr>
            <a:r>
              <a:rPr lang="he-IL" sz="3200" dirty="0" smtClean="0">
                <a:solidFill>
                  <a:schemeClr val="bg1"/>
                </a:solidFill>
              </a:rPr>
              <a:t>יזמות</a:t>
            </a:r>
            <a:endParaRPr lang="he-IL" sz="3200" dirty="0">
              <a:solidFill>
                <a:schemeClr val="bg1"/>
              </a:solidFill>
            </a:endParaRPr>
          </a:p>
          <a:p>
            <a:pPr marL="0" indent="0" algn="r">
              <a:spcBef>
                <a:spcPts val="1000"/>
              </a:spcBef>
              <a:buNone/>
            </a:pPr>
            <a:r>
              <a:rPr lang="he-IL" sz="3200" dirty="0">
                <a:solidFill>
                  <a:schemeClr val="bg1"/>
                </a:solidFill>
              </a:rPr>
              <a:t>ועוד</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7" name="Subtitle 6"/>
          <p:cNvSpPr>
            <a:spLocks noGrp="1"/>
          </p:cNvSpPr>
          <p:nvPr>
            <p:ph type="subTitle" idx="4294967295"/>
          </p:nvPr>
        </p:nvSpPr>
        <p:spPr>
          <a:xfrm>
            <a:off x="3600433" y="2479241"/>
            <a:ext cx="3200400" cy="1974850"/>
          </a:xfrm>
        </p:spPr>
        <p:txBody>
          <a:bodyPr>
            <a:noAutofit/>
          </a:bodyPr>
          <a:lstStyle/>
          <a:p>
            <a:pPr marL="0" indent="0" algn="r">
              <a:buNone/>
            </a:pPr>
            <a:r>
              <a:rPr lang="en-US" sz="3200" dirty="0" smtClean="0">
                <a:solidFill>
                  <a:schemeClr val="bg1"/>
                </a:solidFill>
              </a:rPr>
              <a:t>Cloud</a:t>
            </a:r>
            <a:endParaRPr lang="he-IL" sz="3200" dirty="0" smtClean="0">
              <a:solidFill>
                <a:schemeClr val="bg1"/>
              </a:solidFill>
            </a:endParaRPr>
          </a:p>
          <a:p>
            <a:pPr marL="0" indent="0" algn="r">
              <a:buNone/>
            </a:pPr>
            <a:r>
              <a:rPr lang="en-US" sz="3200" dirty="0" smtClean="0">
                <a:solidFill>
                  <a:schemeClr val="bg1"/>
                </a:solidFill>
              </a:rPr>
              <a:t>AWS</a:t>
            </a:r>
          </a:p>
          <a:p>
            <a:pPr marL="0" indent="0" algn="r">
              <a:buNone/>
            </a:pPr>
            <a:r>
              <a:rPr lang="en-US" sz="3200" dirty="0" smtClean="0">
                <a:solidFill>
                  <a:schemeClr val="bg1"/>
                </a:solidFill>
              </a:rPr>
              <a:t>Linux</a:t>
            </a:r>
          </a:p>
          <a:p>
            <a:pPr marL="0" indent="0" algn="r">
              <a:buNone/>
            </a:pPr>
            <a:r>
              <a:rPr lang="en-US" sz="3200" dirty="0" smtClean="0">
                <a:solidFill>
                  <a:schemeClr val="bg1"/>
                </a:solidFill>
              </a:rPr>
              <a:t>CCNA</a:t>
            </a:r>
            <a:endParaRPr lang="he-IL" sz="3200" dirty="0" smtClean="0">
              <a:solidFill>
                <a:schemeClr val="bg1"/>
              </a:solidFill>
            </a:endParaRPr>
          </a:p>
          <a:p>
            <a:pPr marL="0" indent="0" algn="r">
              <a:buNone/>
            </a:pPr>
            <a:r>
              <a:rPr lang="en-US" sz="3200" dirty="0" smtClean="0">
                <a:solidFill>
                  <a:schemeClr val="bg1"/>
                </a:solidFill>
              </a:rPr>
              <a:t>IT</a:t>
            </a:r>
            <a:endParaRPr lang="en-US" sz="3200" dirty="0">
              <a:solidFill>
                <a:schemeClr val="bg1"/>
              </a:solidFill>
            </a:endParaRPr>
          </a:p>
        </p:txBody>
      </p:sp>
      <p:sp>
        <p:nvSpPr>
          <p:cNvPr id="9" name="Subtitle 8"/>
          <p:cNvSpPr>
            <a:spLocks noGrp="1"/>
          </p:cNvSpPr>
          <p:nvPr>
            <p:ph type="subTitle" idx="4294967295"/>
          </p:nvPr>
        </p:nvSpPr>
        <p:spPr>
          <a:xfrm>
            <a:off x="8106439" y="2478439"/>
            <a:ext cx="3201987" cy="1974850"/>
          </a:xfrm>
        </p:spPr>
        <p:txBody>
          <a:bodyPr>
            <a:noAutofit/>
          </a:bodyPr>
          <a:lstStyle/>
          <a:p>
            <a:pPr marL="0" indent="0" algn="r">
              <a:buNone/>
            </a:pPr>
            <a:r>
              <a:rPr lang="en-US" sz="3200" dirty="0" smtClean="0">
                <a:solidFill>
                  <a:schemeClr val="bg1"/>
                </a:solidFill>
              </a:rPr>
              <a:t>Fullstack</a:t>
            </a:r>
            <a:endParaRPr lang="he-IL" sz="3200" dirty="0" smtClean="0">
              <a:solidFill>
                <a:schemeClr val="bg1"/>
              </a:solidFill>
            </a:endParaRPr>
          </a:p>
          <a:p>
            <a:pPr marL="0" indent="0" algn="r">
              <a:buNone/>
            </a:pPr>
            <a:r>
              <a:rPr lang="en-US" sz="3200" dirty="0" smtClean="0">
                <a:solidFill>
                  <a:schemeClr val="bg1"/>
                </a:solidFill>
              </a:rPr>
              <a:t>WEB</a:t>
            </a:r>
            <a:endParaRPr lang="he-IL" sz="3200" dirty="0" smtClean="0">
              <a:solidFill>
                <a:schemeClr val="bg1"/>
              </a:solidFill>
            </a:endParaRPr>
          </a:p>
          <a:p>
            <a:pPr marL="0" indent="0" algn="r">
              <a:buNone/>
            </a:pPr>
            <a:r>
              <a:rPr lang="en-US" sz="3200" dirty="0" smtClean="0">
                <a:solidFill>
                  <a:schemeClr val="bg1"/>
                </a:solidFill>
              </a:rPr>
              <a:t>Frontend</a:t>
            </a:r>
          </a:p>
          <a:p>
            <a:pPr marL="0" indent="0" algn="r">
              <a:buNone/>
            </a:pPr>
            <a:r>
              <a:rPr lang="he-IL" sz="3200" dirty="0" smtClean="0">
                <a:solidFill>
                  <a:schemeClr val="bg1"/>
                </a:solidFill>
              </a:rPr>
              <a:t>בני</a:t>
            </a:r>
            <a:r>
              <a:rPr lang="he-IL" sz="3200" dirty="0">
                <a:solidFill>
                  <a:schemeClr val="bg1"/>
                </a:solidFill>
              </a:rPr>
              <a:t>י</a:t>
            </a:r>
            <a:r>
              <a:rPr lang="he-IL" sz="3200" dirty="0" smtClean="0">
                <a:solidFill>
                  <a:schemeClr val="bg1"/>
                </a:solidFill>
              </a:rPr>
              <a:t>ת </a:t>
            </a:r>
            <a:r>
              <a:rPr lang="he-IL" sz="3200" dirty="0" smtClean="0">
                <a:solidFill>
                  <a:schemeClr val="bg1"/>
                </a:solidFill>
              </a:rPr>
              <a:t>אתרים</a:t>
            </a:r>
          </a:p>
          <a:p>
            <a:pPr marL="0" indent="0" algn="r">
              <a:buNone/>
            </a:pPr>
            <a:r>
              <a:rPr lang="he-IL" sz="3200" dirty="0" smtClean="0">
                <a:solidFill>
                  <a:schemeClr val="bg1"/>
                </a:solidFill>
              </a:rPr>
              <a:t>דאטה אנליסט</a:t>
            </a:r>
            <a:endParaRPr lang="en-US" sz="3200" dirty="0" smtClean="0">
              <a:solidFill>
                <a:schemeClr val="bg1"/>
              </a:solidFill>
            </a:endParaRPr>
          </a:p>
        </p:txBody>
      </p:sp>
    </p:spTree>
    <p:extLst>
      <p:ext uri="{BB962C8B-B14F-4D97-AF65-F5344CB8AC3E}">
        <p14:creationId xmlns:p14="http://schemas.microsoft.com/office/powerpoint/2010/main" val="137681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1243</Words>
  <Application>Microsoft Office PowerPoint</Application>
  <PresentationFormat>Widescreen</PresentationFormat>
  <Paragraphs>245</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Assistant</vt:lpstr>
      <vt:lpstr>Assistant ExtraBold</vt:lpstr>
      <vt:lpstr>Assistant SemiBold</vt:lpstr>
      <vt:lpstr>Calibri</vt:lpstr>
      <vt:lpstr>Calibri Light</vt:lpstr>
      <vt:lpstr>Roboto Condensed</vt:lpstr>
      <vt:lpstr>Wingdings</vt:lpstr>
      <vt:lpstr>Office Theme</vt:lpstr>
      <vt:lpstr>PowerPoint Presentation</vt:lpstr>
      <vt:lpstr>PowerPoint Presentation</vt:lpstr>
      <vt:lpstr>תפוח במספרים</vt:lpstr>
      <vt:lpstr>PowerPoint Presentation</vt:lpstr>
      <vt:lpstr>PowerPoint Presentation</vt:lpstr>
      <vt:lpstr>קהלי יעד וחסמים</vt:lpstr>
      <vt:lpstr>PowerPoint Presentation</vt:lpstr>
      <vt:lpstr>PowerPoint Presentation</vt:lpstr>
      <vt:lpstr>תחומי הכשרה</vt:lpstr>
      <vt:lpstr>PowerPoint Presentation</vt:lpstr>
      <vt:lpstr>PowerPoint Presentation</vt:lpstr>
      <vt:lpstr>דוגמה לסילבוס - בוטקאמפ בחברה הבדואית</vt:lpstr>
      <vt:lpstr>דוגמא לסילבוס – Full stack bootcamp</vt:lpstr>
      <vt:lpstr>מיומנויות תעסוקתיות, Soft Skills </vt:lpstr>
      <vt:lpstr>מעבר לאונליין – SCALE, נגישות לפריפריה</vt:lpstr>
      <vt:lpstr>PowerPoint Presentation</vt:lpstr>
      <vt:lpstr>PowerPoint Presentation</vt:lpstr>
      <vt:lpstr>סיפורה של שותפות</vt:lpstr>
      <vt:lpstr>וזה עובד?</vt:lpstr>
      <vt:lpstr>PowerPoint Presentation</vt:lpstr>
      <vt:lpstr>PowerPoint Presentation</vt:lpstr>
      <vt:lpstr>PowerPoint Presentation</vt:lpstr>
      <vt:lpstr>דיון ושאלות</vt:lpstr>
      <vt:lpstr>מזמינים אותך לצמצם איתנו את הפערים בחברה הישראלית!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Maayan</dc:creator>
  <cp:lastModifiedBy> </cp:lastModifiedBy>
  <cp:revision>19</cp:revision>
  <dcterms:created xsi:type="dcterms:W3CDTF">2021-02-04T07:08:21Z</dcterms:created>
  <dcterms:modified xsi:type="dcterms:W3CDTF">2021-02-06T19:26:50Z</dcterms:modified>
</cp:coreProperties>
</file>