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3"/>
  </p:notesMasterIdLst>
  <p:sldIdLst>
    <p:sldId id="3983" r:id="rId2"/>
  </p:sldIdLst>
  <p:sldSz cx="12192000" cy="6858000"/>
  <p:notesSz cx="6858000" cy="9144000"/>
  <p:embeddedFontLst>
    <p:embeddedFont>
      <p:font typeface="ATT Aleck Sans Medium" panose="020B0503020203020204" pitchFamily="34" charset="0"/>
      <p:regular r:id="rId4"/>
      <p:italic r:id="rId5"/>
    </p:embeddedFont>
    <p:embeddedFont>
      <p:font typeface="Calibri" panose="020F0502020204030204" pitchFamily="34" charset="0"/>
      <p:regular r:id="rId6"/>
      <p:bold r:id="rId7"/>
      <p:italic r:id="rId8"/>
      <p:boldItalic r:id="rId9"/>
    </p:embeddedFont>
    <p:embeddedFont>
      <p:font typeface="Calibri Light" panose="020F0302020204030204" pitchFamily="34" charset="0"/>
      <p:regular r:id="rId10"/>
      <p:italic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snapToObjects="1">
      <p:cViewPr varScale="1">
        <p:scale>
          <a:sx n="102" d="100"/>
          <a:sy n="102" d="100"/>
        </p:scale>
        <p:origin x="192" y="6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6A3345-6DAE-0547-B6CC-D3C7B567C8D8}" type="datetimeFigureOut">
              <a:rPr lang="en-US" smtClean="0"/>
              <a:t>5/22/22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EC35D0-7E30-E34C-B6E1-457FEA71C731}" type="slidenum">
              <a:rPr lang="en-US" smtClean="0"/>
              <a:t>‹#›</a:t>
            </a:fld>
            <a:endParaRPr lang="en-US"/>
          </a:p>
        </p:txBody>
      </p:sp>
    </p:spTree>
    <p:extLst>
      <p:ext uri="{BB962C8B-B14F-4D97-AF65-F5344CB8AC3E}">
        <p14:creationId xmlns:p14="http://schemas.microsoft.com/office/powerpoint/2010/main" val="3830132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758825"/>
            <a:ext cx="3254375" cy="1831975"/>
          </a:xfrm>
        </p:spPr>
      </p:sp>
      <p:sp>
        <p:nvSpPr>
          <p:cNvPr id="3" name="Notes Placeholder 2"/>
          <p:cNvSpPr>
            <a:spLocks noGrp="1"/>
          </p:cNvSpPr>
          <p:nvPr>
            <p:ph type="body" idx="1"/>
          </p:nvPr>
        </p:nvSpPr>
        <p:spPr/>
        <p:txBody>
          <a:bodyPr/>
          <a:lstStyle/>
          <a:p>
            <a:pPr algn="r" rtl="1"/>
            <a:r>
              <a:rPr lang="he-IL" dirty="0"/>
              <a:t>התחלתי בתור מפתחת </a:t>
            </a:r>
            <a:r>
              <a:rPr lang="en-US" dirty="0"/>
              <a:t>Java</a:t>
            </a:r>
            <a:r>
              <a:rPr lang="he-IL" dirty="0"/>
              <a:t>, כבר בהתחלה שמתי לב שאני מאוד אוהבת להחליף את המנהל שלי כשהוא יצא לחופשות בחו״ל. כמה שנים אחר כך התחלתי להיות ראש צוות של צוות משלי בטכנולוגיות שלא הכרתי בכלל. כמה שנים לאחר מכן ההזדמנות דפקה בדלת וקיבלתי קבוצה קטנה, שגדלה וגדלה בהמשך השנים</a:t>
            </a:r>
            <a:endParaRPr lang="en-US" dirty="0"/>
          </a:p>
          <a:p>
            <a:pPr algn="r" rtl="1"/>
            <a:r>
              <a:rPr lang="he-IL" dirty="0"/>
              <a:t>ב</a:t>
            </a:r>
            <a:r>
              <a:rPr lang="en-US" dirty="0"/>
              <a:t>AT&amp;T</a:t>
            </a:r>
            <a:r>
              <a:rPr lang="he-IL" dirty="0"/>
              <a:t> אני מנהלת קבוצה של כ30 מפתחים ומפתחות </a:t>
            </a:r>
            <a:r>
              <a:rPr lang="he-IL" dirty="0" err="1"/>
              <a:t>ומטריציונית</a:t>
            </a:r>
            <a:r>
              <a:rPr lang="he-IL" dirty="0"/>
              <a:t> כ60 איש</a:t>
            </a:r>
            <a:endParaRPr lang="en-US" dirty="0"/>
          </a:p>
        </p:txBody>
      </p:sp>
      <p:sp>
        <p:nvSpPr>
          <p:cNvPr id="4" name="Slide Number Placeholder 3"/>
          <p:cNvSpPr>
            <a:spLocks noGrp="1"/>
          </p:cNvSpPr>
          <p:nvPr>
            <p:ph type="sldNum" sz="quarter" idx="5"/>
          </p:nvPr>
        </p:nvSpPr>
        <p:spPr/>
        <p:txBody>
          <a:bodyPr/>
          <a:lstStyle/>
          <a:p>
            <a:fld id="{A54E7E61-B0E5-564B-B634-F1FFD8DC9BFF}" type="slidenum">
              <a:rPr lang="en-IL" smtClean="0"/>
              <a:t>1</a:t>
            </a:fld>
            <a:endParaRPr lang="en-IL"/>
          </a:p>
        </p:txBody>
      </p:sp>
    </p:spTree>
    <p:extLst>
      <p:ext uri="{BB962C8B-B14F-4D97-AF65-F5344CB8AC3E}">
        <p14:creationId xmlns:p14="http://schemas.microsoft.com/office/powerpoint/2010/main" val="3503939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962FB-CAEC-0BE9-FB5A-96604F5648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C56DA7-29A9-2CA5-990B-C51115CFEF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7223DF-DC4F-B957-934F-D868455B2129}"/>
              </a:ext>
            </a:extLst>
          </p:cNvPr>
          <p:cNvSpPr>
            <a:spLocks noGrp="1"/>
          </p:cNvSpPr>
          <p:nvPr>
            <p:ph type="dt" sz="half" idx="10"/>
          </p:nvPr>
        </p:nvSpPr>
        <p:spPr/>
        <p:txBody>
          <a:bodyPr/>
          <a:lstStyle/>
          <a:p>
            <a:fld id="{05BD2E54-FB19-E449-BDFE-60447FF72005}" type="datetimeFigureOut">
              <a:rPr lang="en-US" smtClean="0"/>
              <a:t>5/22/22</a:t>
            </a:fld>
            <a:endParaRPr lang="en-US"/>
          </a:p>
        </p:txBody>
      </p:sp>
      <p:sp>
        <p:nvSpPr>
          <p:cNvPr id="5" name="Footer Placeholder 4">
            <a:extLst>
              <a:ext uri="{FF2B5EF4-FFF2-40B4-BE49-F238E27FC236}">
                <a16:creationId xmlns:a16="http://schemas.microsoft.com/office/drawing/2014/main" id="{3E333E3C-0CC4-F5FD-545B-563307A455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DE4E30-B5A1-6D08-C55C-68F6CEA48F68}"/>
              </a:ext>
            </a:extLst>
          </p:cNvPr>
          <p:cNvSpPr>
            <a:spLocks noGrp="1"/>
          </p:cNvSpPr>
          <p:nvPr>
            <p:ph type="sldNum" sz="quarter" idx="12"/>
          </p:nvPr>
        </p:nvSpPr>
        <p:spPr/>
        <p:txBody>
          <a:bodyPr/>
          <a:lstStyle/>
          <a:p>
            <a:fld id="{8B784150-6BDA-CF4A-928D-0E8921D492A4}" type="slidenum">
              <a:rPr lang="en-US" smtClean="0"/>
              <a:t>‹#›</a:t>
            </a:fld>
            <a:endParaRPr lang="en-US"/>
          </a:p>
        </p:txBody>
      </p:sp>
    </p:spTree>
    <p:extLst>
      <p:ext uri="{BB962C8B-B14F-4D97-AF65-F5344CB8AC3E}">
        <p14:creationId xmlns:p14="http://schemas.microsoft.com/office/powerpoint/2010/main" val="1444501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8B481-CCF8-D901-2532-F04D4871FF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258C74-59D8-1399-5EFB-D6BA551921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FAE761-0ADD-2D88-6721-5E0C2EA682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62B335-FAF7-3763-58DF-E64FD72B4BF7}"/>
              </a:ext>
            </a:extLst>
          </p:cNvPr>
          <p:cNvSpPr>
            <a:spLocks noGrp="1"/>
          </p:cNvSpPr>
          <p:nvPr>
            <p:ph type="dt" sz="half" idx="10"/>
          </p:nvPr>
        </p:nvSpPr>
        <p:spPr/>
        <p:txBody>
          <a:bodyPr/>
          <a:lstStyle/>
          <a:p>
            <a:fld id="{05BD2E54-FB19-E449-BDFE-60447FF72005}" type="datetimeFigureOut">
              <a:rPr lang="en-US" smtClean="0"/>
              <a:t>5/22/22</a:t>
            </a:fld>
            <a:endParaRPr lang="en-US"/>
          </a:p>
        </p:txBody>
      </p:sp>
      <p:sp>
        <p:nvSpPr>
          <p:cNvPr id="6" name="Footer Placeholder 5">
            <a:extLst>
              <a:ext uri="{FF2B5EF4-FFF2-40B4-BE49-F238E27FC236}">
                <a16:creationId xmlns:a16="http://schemas.microsoft.com/office/drawing/2014/main" id="{C624D759-6309-EEC5-F6BD-0E1A3A5BD6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055091-0090-0EE4-0CF6-1DC879A26FE1}"/>
              </a:ext>
            </a:extLst>
          </p:cNvPr>
          <p:cNvSpPr>
            <a:spLocks noGrp="1"/>
          </p:cNvSpPr>
          <p:nvPr>
            <p:ph type="sldNum" sz="quarter" idx="12"/>
          </p:nvPr>
        </p:nvSpPr>
        <p:spPr/>
        <p:txBody>
          <a:bodyPr/>
          <a:lstStyle/>
          <a:p>
            <a:fld id="{8B784150-6BDA-CF4A-928D-0E8921D492A4}" type="slidenum">
              <a:rPr lang="en-US" smtClean="0"/>
              <a:t>‹#›</a:t>
            </a:fld>
            <a:endParaRPr lang="en-US"/>
          </a:p>
        </p:txBody>
      </p:sp>
    </p:spTree>
    <p:extLst>
      <p:ext uri="{BB962C8B-B14F-4D97-AF65-F5344CB8AC3E}">
        <p14:creationId xmlns:p14="http://schemas.microsoft.com/office/powerpoint/2010/main" val="293229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BB7B0-D538-098B-D63E-4BCEC158C3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1866AB-98F6-6B7C-689D-1A93E18375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569794-7ADD-5EBA-2FAC-1212F6108050}"/>
              </a:ext>
            </a:extLst>
          </p:cNvPr>
          <p:cNvSpPr>
            <a:spLocks noGrp="1"/>
          </p:cNvSpPr>
          <p:nvPr>
            <p:ph type="dt" sz="half" idx="10"/>
          </p:nvPr>
        </p:nvSpPr>
        <p:spPr/>
        <p:txBody>
          <a:bodyPr/>
          <a:lstStyle/>
          <a:p>
            <a:fld id="{05BD2E54-FB19-E449-BDFE-60447FF72005}" type="datetimeFigureOut">
              <a:rPr lang="en-US" smtClean="0"/>
              <a:t>5/22/22</a:t>
            </a:fld>
            <a:endParaRPr lang="en-US"/>
          </a:p>
        </p:txBody>
      </p:sp>
      <p:sp>
        <p:nvSpPr>
          <p:cNvPr id="5" name="Footer Placeholder 4">
            <a:extLst>
              <a:ext uri="{FF2B5EF4-FFF2-40B4-BE49-F238E27FC236}">
                <a16:creationId xmlns:a16="http://schemas.microsoft.com/office/drawing/2014/main" id="{73AEA8E0-76F8-91E7-F713-CA3D6FA270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D8D95C-EADF-81B4-8FC5-3BA70B4D8BDE}"/>
              </a:ext>
            </a:extLst>
          </p:cNvPr>
          <p:cNvSpPr>
            <a:spLocks noGrp="1"/>
          </p:cNvSpPr>
          <p:nvPr>
            <p:ph type="sldNum" sz="quarter" idx="12"/>
          </p:nvPr>
        </p:nvSpPr>
        <p:spPr/>
        <p:txBody>
          <a:bodyPr/>
          <a:lstStyle/>
          <a:p>
            <a:fld id="{8B784150-6BDA-CF4A-928D-0E8921D492A4}" type="slidenum">
              <a:rPr lang="en-US" smtClean="0"/>
              <a:t>‹#›</a:t>
            </a:fld>
            <a:endParaRPr lang="en-US"/>
          </a:p>
        </p:txBody>
      </p:sp>
    </p:spTree>
    <p:extLst>
      <p:ext uri="{BB962C8B-B14F-4D97-AF65-F5344CB8AC3E}">
        <p14:creationId xmlns:p14="http://schemas.microsoft.com/office/powerpoint/2010/main" val="913580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534B50-C2FE-80DB-5F66-2E72B82F9B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9908B2-763D-13AF-FBD3-4831790ECD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68C80A-BF7D-016D-72A7-015154B51241}"/>
              </a:ext>
            </a:extLst>
          </p:cNvPr>
          <p:cNvSpPr>
            <a:spLocks noGrp="1"/>
          </p:cNvSpPr>
          <p:nvPr>
            <p:ph type="dt" sz="half" idx="10"/>
          </p:nvPr>
        </p:nvSpPr>
        <p:spPr/>
        <p:txBody>
          <a:bodyPr/>
          <a:lstStyle/>
          <a:p>
            <a:fld id="{05BD2E54-FB19-E449-BDFE-60447FF72005}" type="datetimeFigureOut">
              <a:rPr lang="en-US" smtClean="0"/>
              <a:t>5/22/22</a:t>
            </a:fld>
            <a:endParaRPr lang="en-US"/>
          </a:p>
        </p:txBody>
      </p:sp>
      <p:sp>
        <p:nvSpPr>
          <p:cNvPr id="5" name="Footer Placeholder 4">
            <a:extLst>
              <a:ext uri="{FF2B5EF4-FFF2-40B4-BE49-F238E27FC236}">
                <a16:creationId xmlns:a16="http://schemas.microsoft.com/office/drawing/2014/main" id="{19985E5D-852F-5CD0-721E-B24902C3DC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697810-35D1-8B1F-B66C-34B1C070FF00}"/>
              </a:ext>
            </a:extLst>
          </p:cNvPr>
          <p:cNvSpPr>
            <a:spLocks noGrp="1"/>
          </p:cNvSpPr>
          <p:nvPr>
            <p:ph type="sldNum" sz="quarter" idx="12"/>
          </p:nvPr>
        </p:nvSpPr>
        <p:spPr/>
        <p:txBody>
          <a:bodyPr/>
          <a:lstStyle/>
          <a:p>
            <a:fld id="{8B784150-6BDA-CF4A-928D-0E8921D492A4}" type="slidenum">
              <a:rPr lang="en-US" smtClean="0"/>
              <a:t>‹#›</a:t>
            </a:fld>
            <a:endParaRPr lang="en-US"/>
          </a:p>
        </p:txBody>
      </p:sp>
    </p:spTree>
    <p:extLst>
      <p:ext uri="{BB962C8B-B14F-4D97-AF65-F5344CB8AC3E}">
        <p14:creationId xmlns:p14="http://schemas.microsoft.com/office/powerpoint/2010/main" val="3298655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9" name="Picture Placeholder 9">
            <a:extLst>
              <a:ext uri="{FF2B5EF4-FFF2-40B4-BE49-F238E27FC236}">
                <a16:creationId xmlns:a16="http://schemas.microsoft.com/office/drawing/2014/main" id="{68999255-117E-034A-92D8-A5141611A34B}"/>
              </a:ext>
            </a:extLst>
          </p:cNvPr>
          <p:cNvSpPr>
            <a:spLocks noGrp="1"/>
          </p:cNvSpPr>
          <p:nvPr>
            <p:ph type="pic" sz="quarter" idx="13"/>
          </p:nvPr>
        </p:nvSpPr>
        <p:spPr>
          <a:xfrm>
            <a:off x="1563469" y="2207012"/>
            <a:ext cx="2250320" cy="2250000"/>
          </a:xfrm>
          <a:prstGeom prst="ellipse">
            <a:avLst/>
          </a:prstGeom>
          <a:ln>
            <a:noFill/>
          </a:ln>
        </p:spPr>
        <p:txBody>
          <a:bodyPr anchor="ctr"/>
          <a:lstStyle>
            <a:lvl1pPr marL="0" indent="0" algn="ctr">
              <a:buNone/>
              <a:defRPr/>
            </a:lvl1pPr>
          </a:lstStyle>
          <a:p>
            <a:r>
              <a:rPr lang="en-US"/>
              <a:t>Click icon to add picture</a:t>
            </a:r>
            <a:endParaRPr lang="en-IL" dirty="0"/>
          </a:p>
        </p:txBody>
      </p:sp>
      <p:sp>
        <p:nvSpPr>
          <p:cNvPr id="17" name="Oval 16">
            <a:extLst>
              <a:ext uri="{FF2B5EF4-FFF2-40B4-BE49-F238E27FC236}">
                <a16:creationId xmlns:a16="http://schemas.microsoft.com/office/drawing/2014/main" id="{7ABAC87E-1D46-2B45-A831-AEB12C65FECB}"/>
              </a:ext>
            </a:extLst>
          </p:cNvPr>
          <p:cNvSpPr/>
          <p:nvPr userDrawn="1"/>
        </p:nvSpPr>
        <p:spPr>
          <a:xfrm>
            <a:off x="1406219" y="2081856"/>
            <a:ext cx="2544211" cy="2490523"/>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21" name="Title 1">
            <a:extLst>
              <a:ext uri="{FF2B5EF4-FFF2-40B4-BE49-F238E27FC236}">
                <a16:creationId xmlns:a16="http://schemas.microsoft.com/office/drawing/2014/main" id="{34001EDF-5AC4-D448-BF76-0AB7456DC03F}"/>
              </a:ext>
            </a:extLst>
          </p:cNvPr>
          <p:cNvSpPr>
            <a:spLocks noGrp="1"/>
          </p:cNvSpPr>
          <p:nvPr>
            <p:ph type="title" hasCustomPrompt="1"/>
          </p:nvPr>
        </p:nvSpPr>
        <p:spPr>
          <a:xfrm>
            <a:off x="613117" y="323555"/>
            <a:ext cx="9940993" cy="1129591"/>
          </a:xfrm>
        </p:spPr>
        <p:txBody>
          <a:bodyPr anchor="t">
            <a:noAutofit/>
          </a:bodyPr>
          <a:lstStyle>
            <a:lvl1pPr algn="l">
              <a:defRPr sz="3200" b="0" i="0" spc="0">
                <a:solidFill>
                  <a:schemeClr val="tx1"/>
                </a:solidFill>
                <a:latin typeface="ATT Aleck Sans Medium" panose="020B0503020203020204" pitchFamily="34" charset="0"/>
                <a:cs typeface="ATT Aleck Sans Medium" panose="020B0503020203020204" pitchFamily="34" charset="0"/>
              </a:defRPr>
            </a:lvl1pPr>
          </a:lstStyle>
          <a:p>
            <a:r>
              <a:rPr lang="en-US" dirty="0"/>
              <a:t>CLICK TO EDIT MASTER TITLE style</a:t>
            </a:r>
          </a:p>
        </p:txBody>
      </p:sp>
    </p:spTree>
    <p:extLst>
      <p:ext uri="{BB962C8B-B14F-4D97-AF65-F5344CB8AC3E}">
        <p14:creationId xmlns:p14="http://schemas.microsoft.com/office/powerpoint/2010/main" val="3326011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15974-EB9E-7338-3416-1D78D22369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60C883-173A-DFBB-441A-0A5F9044EC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8F8C1D-4723-6D29-45C1-07DB696F7BA9}"/>
              </a:ext>
            </a:extLst>
          </p:cNvPr>
          <p:cNvSpPr>
            <a:spLocks noGrp="1"/>
          </p:cNvSpPr>
          <p:nvPr>
            <p:ph type="dt" sz="half" idx="10"/>
          </p:nvPr>
        </p:nvSpPr>
        <p:spPr/>
        <p:txBody>
          <a:bodyPr/>
          <a:lstStyle/>
          <a:p>
            <a:fld id="{05BD2E54-FB19-E449-BDFE-60447FF72005}" type="datetimeFigureOut">
              <a:rPr lang="en-US" smtClean="0"/>
              <a:t>5/22/22</a:t>
            </a:fld>
            <a:endParaRPr lang="en-US"/>
          </a:p>
        </p:txBody>
      </p:sp>
      <p:sp>
        <p:nvSpPr>
          <p:cNvPr id="5" name="Footer Placeholder 4">
            <a:extLst>
              <a:ext uri="{FF2B5EF4-FFF2-40B4-BE49-F238E27FC236}">
                <a16:creationId xmlns:a16="http://schemas.microsoft.com/office/drawing/2014/main" id="{FA3F7D5A-2FC9-A442-FF8D-FFA352FAB7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C0F346-EF2A-2B64-C865-012AD87FA501}"/>
              </a:ext>
            </a:extLst>
          </p:cNvPr>
          <p:cNvSpPr>
            <a:spLocks noGrp="1"/>
          </p:cNvSpPr>
          <p:nvPr>
            <p:ph type="sldNum" sz="quarter" idx="12"/>
          </p:nvPr>
        </p:nvSpPr>
        <p:spPr/>
        <p:txBody>
          <a:bodyPr/>
          <a:lstStyle/>
          <a:p>
            <a:fld id="{8B784150-6BDA-CF4A-928D-0E8921D492A4}" type="slidenum">
              <a:rPr lang="en-US" smtClean="0"/>
              <a:t>‹#›</a:t>
            </a:fld>
            <a:endParaRPr lang="en-US"/>
          </a:p>
        </p:txBody>
      </p:sp>
    </p:spTree>
    <p:extLst>
      <p:ext uri="{BB962C8B-B14F-4D97-AF65-F5344CB8AC3E}">
        <p14:creationId xmlns:p14="http://schemas.microsoft.com/office/powerpoint/2010/main" val="1524578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52873-F481-5BC8-556E-94AB228165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A85EEA-DF23-BF62-05FF-0A47DCAF37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DFE25A-955A-48A2-82F1-7EF950C861C9}"/>
              </a:ext>
            </a:extLst>
          </p:cNvPr>
          <p:cNvSpPr>
            <a:spLocks noGrp="1"/>
          </p:cNvSpPr>
          <p:nvPr>
            <p:ph type="dt" sz="half" idx="10"/>
          </p:nvPr>
        </p:nvSpPr>
        <p:spPr/>
        <p:txBody>
          <a:bodyPr/>
          <a:lstStyle/>
          <a:p>
            <a:fld id="{05BD2E54-FB19-E449-BDFE-60447FF72005}" type="datetimeFigureOut">
              <a:rPr lang="en-US" smtClean="0"/>
              <a:t>5/22/22</a:t>
            </a:fld>
            <a:endParaRPr lang="en-US"/>
          </a:p>
        </p:txBody>
      </p:sp>
      <p:sp>
        <p:nvSpPr>
          <p:cNvPr id="5" name="Footer Placeholder 4">
            <a:extLst>
              <a:ext uri="{FF2B5EF4-FFF2-40B4-BE49-F238E27FC236}">
                <a16:creationId xmlns:a16="http://schemas.microsoft.com/office/drawing/2014/main" id="{27E9FFDD-720F-2355-B894-3D28E256DD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1D65A2-0C25-2A37-8CA9-FC1CEC9FCB90}"/>
              </a:ext>
            </a:extLst>
          </p:cNvPr>
          <p:cNvSpPr>
            <a:spLocks noGrp="1"/>
          </p:cNvSpPr>
          <p:nvPr>
            <p:ph type="sldNum" sz="quarter" idx="12"/>
          </p:nvPr>
        </p:nvSpPr>
        <p:spPr/>
        <p:txBody>
          <a:bodyPr/>
          <a:lstStyle/>
          <a:p>
            <a:fld id="{8B784150-6BDA-CF4A-928D-0E8921D492A4}" type="slidenum">
              <a:rPr lang="en-US" smtClean="0"/>
              <a:t>‹#›</a:t>
            </a:fld>
            <a:endParaRPr lang="en-US"/>
          </a:p>
        </p:txBody>
      </p:sp>
    </p:spTree>
    <p:extLst>
      <p:ext uri="{BB962C8B-B14F-4D97-AF65-F5344CB8AC3E}">
        <p14:creationId xmlns:p14="http://schemas.microsoft.com/office/powerpoint/2010/main" val="1037293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6A59B-FCD3-F82D-5FD3-40D1D39825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62B60B-B3D0-B362-F174-C9278626BA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14AFAD-773D-FF79-34FD-956D9406AE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E06569-A18A-E4A7-C813-B33C5281B0D5}"/>
              </a:ext>
            </a:extLst>
          </p:cNvPr>
          <p:cNvSpPr>
            <a:spLocks noGrp="1"/>
          </p:cNvSpPr>
          <p:nvPr>
            <p:ph type="dt" sz="half" idx="10"/>
          </p:nvPr>
        </p:nvSpPr>
        <p:spPr/>
        <p:txBody>
          <a:bodyPr/>
          <a:lstStyle/>
          <a:p>
            <a:fld id="{05BD2E54-FB19-E449-BDFE-60447FF72005}" type="datetimeFigureOut">
              <a:rPr lang="en-US" smtClean="0"/>
              <a:t>5/22/22</a:t>
            </a:fld>
            <a:endParaRPr lang="en-US"/>
          </a:p>
        </p:txBody>
      </p:sp>
      <p:sp>
        <p:nvSpPr>
          <p:cNvPr id="6" name="Footer Placeholder 5">
            <a:extLst>
              <a:ext uri="{FF2B5EF4-FFF2-40B4-BE49-F238E27FC236}">
                <a16:creationId xmlns:a16="http://schemas.microsoft.com/office/drawing/2014/main" id="{FA67E514-20A1-7893-FF37-35E3EC6709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8D4882-C4F6-85D2-622C-57F5BCCDF338}"/>
              </a:ext>
            </a:extLst>
          </p:cNvPr>
          <p:cNvSpPr>
            <a:spLocks noGrp="1"/>
          </p:cNvSpPr>
          <p:nvPr>
            <p:ph type="sldNum" sz="quarter" idx="12"/>
          </p:nvPr>
        </p:nvSpPr>
        <p:spPr/>
        <p:txBody>
          <a:bodyPr/>
          <a:lstStyle/>
          <a:p>
            <a:fld id="{8B784150-6BDA-CF4A-928D-0E8921D492A4}" type="slidenum">
              <a:rPr lang="en-US" smtClean="0"/>
              <a:t>‹#›</a:t>
            </a:fld>
            <a:endParaRPr lang="en-US"/>
          </a:p>
        </p:txBody>
      </p:sp>
    </p:spTree>
    <p:extLst>
      <p:ext uri="{BB962C8B-B14F-4D97-AF65-F5344CB8AC3E}">
        <p14:creationId xmlns:p14="http://schemas.microsoft.com/office/powerpoint/2010/main" val="3727716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6670C-3100-4DFB-A7D6-A21DE1ED2A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5D5546-9C5D-C780-2EF1-75FC1F22A0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40107C-1DE3-43C3-2D9A-3F0A38971A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8A5978-DA7A-A342-46A2-67B6440113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7421EF-C81B-4EEA-0BE2-FA97DF451B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3EF0B9-79BB-D42C-3C5F-1C4FB8CECBD0}"/>
              </a:ext>
            </a:extLst>
          </p:cNvPr>
          <p:cNvSpPr>
            <a:spLocks noGrp="1"/>
          </p:cNvSpPr>
          <p:nvPr>
            <p:ph type="dt" sz="half" idx="10"/>
          </p:nvPr>
        </p:nvSpPr>
        <p:spPr/>
        <p:txBody>
          <a:bodyPr/>
          <a:lstStyle/>
          <a:p>
            <a:fld id="{05BD2E54-FB19-E449-BDFE-60447FF72005}" type="datetimeFigureOut">
              <a:rPr lang="en-US" smtClean="0"/>
              <a:t>5/22/22</a:t>
            </a:fld>
            <a:endParaRPr lang="en-US"/>
          </a:p>
        </p:txBody>
      </p:sp>
      <p:sp>
        <p:nvSpPr>
          <p:cNvPr id="8" name="Footer Placeholder 7">
            <a:extLst>
              <a:ext uri="{FF2B5EF4-FFF2-40B4-BE49-F238E27FC236}">
                <a16:creationId xmlns:a16="http://schemas.microsoft.com/office/drawing/2014/main" id="{ADEF603C-9BED-6AC8-41C9-DE0AEACA96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27AF0A-4EDB-E9DB-7F65-535A4C334456}"/>
              </a:ext>
            </a:extLst>
          </p:cNvPr>
          <p:cNvSpPr>
            <a:spLocks noGrp="1"/>
          </p:cNvSpPr>
          <p:nvPr>
            <p:ph type="sldNum" sz="quarter" idx="12"/>
          </p:nvPr>
        </p:nvSpPr>
        <p:spPr/>
        <p:txBody>
          <a:bodyPr/>
          <a:lstStyle/>
          <a:p>
            <a:fld id="{8B784150-6BDA-CF4A-928D-0E8921D492A4}" type="slidenum">
              <a:rPr lang="en-US" smtClean="0"/>
              <a:t>‹#›</a:t>
            </a:fld>
            <a:endParaRPr lang="en-US"/>
          </a:p>
        </p:txBody>
      </p:sp>
    </p:spTree>
    <p:extLst>
      <p:ext uri="{BB962C8B-B14F-4D97-AF65-F5344CB8AC3E}">
        <p14:creationId xmlns:p14="http://schemas.microsoft.com/office/powerpoint/2010/main" val="1544467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7A253-9E0E-B9DF-7C0E-5AC901C71F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1BFD8D-1A2B-A7FD-C937-A3CF876DA385}"/>
              </a:ext>
            </a:extLst>
          </p:cNvPr>
          <p:cNvSpPr>
            <a:spLocks noGrp="1"/>
          </p:cNvSpPr>
          <p:nvPr>
            <p:ph type="dt" sz="half" idx="10"/>
          </p:nvPr>
        </p:nvSpPr>
        <p:spPr/>
        <p:txBody>
          <a:bodyPr/>
          <a:lstStyle/>
          <a:p>
            <a:fld id="{05BD2E54-FB19-E449-BDFE-60447FF72005}" type="datetimeFigureOut">
              <a:rPr lang="en-US" smtClean="0"/>
              <a:t>5/22/22</a:t>
            </a:fld>
            <a:endParaRPr lang="en-US"/>
          </a:p>
        </p:txBody>
      </p:sp>
      <p:sp>
        <p:nvSpPr>
          <p:cNvPr id="4" name="Footer Placeholder 3">
            <a:extLst>
              <a:ext uri="{FF2B5EF4-FFF2-40B4-BE49-F238E27FC236}">
                <a16:creationId xmlns:a16="http://schemas.microsoft.com/office/drawing/2014/main" id="{5F64B429-95D7-0C57-84CD-92A00A9D6A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F8AC55-358A-1028-1313-D4155BECD85A}"/>
              </a:ext>
            </a:extLst>
          </p:cNvPr>
          <p:cNvSpPr>
            <a:spLocks noGrp="1"/>
          </p:cNvSpPr>
          <p:nvPr>
            <p:ph type="sldNum" sz="quarter" idx="12"/>
          </p:nvPr>
        </p:nvSpPr>
        <p:spPr/>
        <p:txBody>
          <a:bodyPr/>
          <a:lstStyle/>
          <a:p>
            <a:fld id="{8B784150-6BDA-CF4A-928D-0E8921D492A4}" type="slidenum">
              <a:rPr lang="en-US" smtClean="0"/>
              <a:t>‹#›</a:t>
            </a:fld>
            <a:endParaRPr lang="en-US"/>
          </a:p>
        </p:txBody>
      </p:sp>
    </p:spTree>
    <p:extLst>
      <p:ext uri="{BB962C8B-B14F-4D97-AF65-F5344CB8AC3E}">
        <p14:creationId xmlns:p14="http://schemas.microsoft.com/office/powerpoint/2010/main" val="114204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FAC214-C5BB-2D98-907F-BB7D3043FE62}"/>
              </a:ext>
            </a:extLst>
          </p:cNvPr>
          <p:cNvSpPr>
            <a:spLocks noGrp="1"/>
          </p:cNvSpPr>
          <p:nvPr>
            <p:ph type="dt" sz="half" idx="10"/>
          </p:nvPr>
        </p:nvSpPr>
        <p:spPr/>
        <p:txBody>
          <a:bodyPr/>
          <a:lstStyle/>
          <a:p>
            <a:fld id="{05BD2E54-FB19-E449-BDFE-60447FF72005}" type="datetimeFigureOut">
              <a:rPr lang="en-US" smtClean="0"/>
              <a:t>5/22/22</a:t>
            </a:fld>
            <a:endParaRPr lang="en-US"/>
          </a:p>
        </p:txBody>
      </p:sp>
      <p:sp>
        <p:nvSpPr>
          <p:cNvPr id="3" name="Footer Placeholder 2">
            <a:extLst>
              <a:ext uri="{FF2B5EF4-FFF2-40B4-BE49-F238E27FC236}">
                <a16:creationId xmlns:a16="http://schemas.microsoft.com/office/drawing/2014/main" id="{7EC7ACB4-0367-76FB-FDD2-F34206BD24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BA5923-604B-BC51-FB88-EAE6B9160BB0}"/>
              </a:ext>
            </a:extLst>
          </p:cNvPr>
          <p:cNvSpPr>
            <a:spLocks noGrp="1"/>
          </p:cNvSpPr>
          <p:nvPr>
            <p:ph type="sldNum" sz="quarter" idx="12"/>
          </p:nvPr>
        </p:nvSpPr>
        <p:spPr/>
        <p:txBody>
          <a:bodyPr/>
          <a:lstStyle/>
          <a:p>
            <a:fld id="{8B784150-6BDA-CF4A-928D-0E8921D492A4}" type="slidenum">
              <a:rPr lang="en-US" smtClean="0"/>
              <a:t>‹#›</a:t>
            </a:fld>
            <a:endParaRPr lang="en-US"/>
          </a:p>
        </p:txBody>
      </p:sp>
    </p:spTree>
    <p:extLst>
      <p:ext uri="{BB962C8B-B14F-4D97-AF65-F5344CB8AC3E}">
        <p14:creationId xmlns:p14="http://schemas.microsoft.com/office/powerpoint/2010/main" val="2622881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37E30-32A7-617A-5286-D92DAE1A9F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D607C2-93A9-E226-27D5-214056597D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CD9588-D321-C90E-45CC-12A79FBBB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88EE0C-739E-20CF-D696-D3AFA97C661B}"/>
              </a:ext>
            </a:extLst>
          </p:cNvPr>
          <p:cNvSpPr>
            <a:spLocks noGrp="1"/>
          </p:cNvSpPr>
          <p:nvPr>
            <p:ph type="dt" sz="half" idx="10"/>
          </p:nvPr>
        </p:nvSpPr>
        <p:spPr/>
        <p:txBody>
          <a:bodyPr/>
          <a:lstStyle/>
          <a:p>
            <a:fld id="{05BD2E54-FB19-E449-BDFE-60447FF72005}" type="datetimeFigureOut">
              <a:rPr lang="en-US" smtClean="0"/>
              <a:t>5/22/22</a:t>
            </a:fld>
            <a:endParaRPr lang="en-US"/>
          </a:p>
        </p:txBody>
      </p:sp>
      <p:sp>
        <p:nvSpPr>
          <p:cNvPr id="6" name="Footer Placeholder 5">
            <a:extLst>
              <a:ext uri="{FF2B5EF4-FFF2-40B4-BE49-F238E27FC236}">
                <a16:creationId xmlns:a16="http://schemas.microsoft.com/office/drawing/2014/main" id="{AC234794-D3E3-77A9-0E58-52941DBF54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530C6F-8C7C-C228-3E11-D332CC7803CE}"/>
              </a:ext>
            </a:extLst>
          </p:cNvPr>
          <p:cNvSpPr>
            <a:spLocks noGrp="1"/>
          </p:cNvSpPr>
          <p:nvPr>
            <p:ph type="sldNum" sz="quarter" idx="12"/>
          </p:nvPr>
        </p:nvSpPr>
        <p:spPr/>
        <p:txBody>
          <a:bodyPr/>
          <a:lstStyle/>
          <a:p>
            <a:fld id="{8B784150-6BDA-CF4A-928D-0E8921D492A4}" type="slidenum">
              <a:rPr lang="en-US" smtClean="0"/>
              <a:t>‹#›</a:t>
            </a:fld>
            <a:endParaRPr lang="en-US"/>
          </a:p>
        </p:txBody>
      </p:sp>
    </p:spTree>
    <p:extLst>
      <p:ext uri="{BB962C8B-B14F-4D97-AF65-F5344CB8AC3E}">
        <p14:creationId xmlns:p14="http://schemas.microsoft.com/office/powerpoint/2010/main" val="1772028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B0BE92-1D8F-F5C7-3259-CF2CA414F4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6F2D0F-1A02-3929-952F-131FB5F8C9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A9493A-D8AE-DA9D-E2BA-16379B7E9A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BD2E54-FB19-E449-BDFE-60447FF72005}" type="datetimeFigureOut">
              <a:rPr lang="en-US" smtClean="0"/>
              <a:t>5/22/22</a:t>
            </a:fld>
            <a:endParaRPr lang="en-US"/>
          </a:p>
        </p:txBody>
      </p:sp>
      <p:sp>
        <p:nvSpPr>
          <p:cNvPr id="5" name="Footer Placeholder 4">
            <a:extLst>
              <a:ext uri="{FF2B5EF4-FFF2-40B4-BE49-F238E27FC236}">
                <a16:creationId xmlns:a16="http://schemas.microsoft.com/office/drawing/2014/main" id="{F9220990-FD61-1323-EF98-9A681D55DF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8AF357-FD83-7315-77F1-7C6C679542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784150-6BDA-CF4A-928D-0E8921D492A4}" type="slidenum">
              <a:rPr lang="en-US" smtClean="0"/>
              <a:t>‹#›</a:t>
            </a:fld>
            <a:endParaRPr lang="en-US"/>
          </a:p>
        </p:txBody>
      </p:sp>
    </p:spTree>
    <p:extLst>
      <p:ext uri="{BB962C8B-B14F-4D97-AF65-F5344CB8AC3E}">
        <p14:creationId xmlns:p14="http://schemas.microsoft.com/office/powerpoint/2010/main" val="356956155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E0809B-CD48-8716-E769-225A25465E3D}"/>
              </a:ext>
            </a:extLst>
          </p:cNvPr>
          <p:cNvPicPr>
            <a:picLocks noChangeAspect="1"/>
          </p:cNvPicPr>
          <p:nvPr/>
        </p:nvPicPr>
        <p:blipFill>
          <a:blip r:embed="rId3"/>
          <a:stretch>
            <a:fillRect/>
          </a:stretch>
        </p:blipFill>
        <p:spPr>
          <a:xfrm>
            <a:off x="3178944" y="2611499"/>
            <a:ext cx="2814019" cy="2991280"/>
          </a:xfrm>
          <a:prstGeom prst="rect">
            <a:avLst/>
          </a:prstGeom>
        </p:spPr>
      </p:pic>
      <p:sp>
        <p:nvSpPr>
          <p:cNvPr id="29" name="Oval 28">
            <a:extLst>
              <a:ext uri="{FF2B5EF4-FFF2-40B4-BE49-F238E27FC236}">
                <a16:creationId xmlns:a16="http://schemas.microsoft.com/office/drawing/2014/main" id="{DBD3D63A-C6E5-C04F-BE9A-C1702FA34144}"/>
              </a:ext>
            </a:extLst>
          </p:cNvPr>
          <p:cNvSpPr/>
          <p:nvPr/>
        </p:nvSpPr>
        <p:spPr>
          <a:xfrm>
            <a:off x="746562" y="3002457"/>
            <a:ext cx="2487168" cy="2490523"/>
          </a:xfrm>
          <a:prstGeom prst="ellipse">
            <a:avLst/>
          </a:prstGeom>
          <a:gradFill flip="none" rotWithShape="1">
            <a:gsLst>
              <a:gs pos="73000">
                <a:srgbClr val="0070C0"/>
              </a:gs>
              <a:gs pos="53000">
                <a:srgbClr val="00B050"/>
              </a:gs>
              <a:gs pos="33000">
                <a:srgbClr val="FFC000"/>
              </a:gs>
              <a:gs pos="16000">
                <a:srgbClr val="FF3F00"/>
              </a:gs>
              <a:gs pos="0">
                <a:srgbClr val="FF0000"/>
              </a:gs>
              <a:gs pos="94000">
                <a:schemeClr val="accent4"/>
              </a:gs>
            </a:gsLst>
            <a:lin ang="5400000" scaled="0"/>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2" name="TextBox 1">
            <a:extLst>
              <a:ext uri="{FF2B5EF4-FFF2-40B4-BE49-F238E27FC236}">
                <a16:creationId xmlns:a16="http://schemas.microsoft.com/office/drawing/2014/main" id="{EFC13E5B-0ACF-7276-3E90-B089E0F31DD5}"/>
              </a:ext>
            </a:extLst>
          </p:cNvPr>
          <p:cNvSpPr txBox="1"/>
          <p:nvPr/>
        </p:nvSpPr>
        <p:spPr>
          <a:xfrm>
            <a:off x="978563" y="3276817"/>
            <a:ext cx="2025105" cy="2064093"/>
          </a:xfrm>
          <a:prstGeom prst="rect">
            <a:avLst/>
          </a:prstGeom>
          <a:noFill/>
        </p:spPr>
        <p:txBody>
          <a:bodyPr wrap="none" lIns="0" tIns="0" rIns="0" bIns="0" rtlCol="0" anchor="t">
            <a:prstTxWarp prst="textCircle">
              <a:avLst>
                <a:gd name="adj" fmla="val 12138956"/>
              </a:avLst>
            </a:prstTxWarp>
            <a:normAutofit/>
          </a:bodyPr>
          <a:lstStyle/>
          <a:p>
            <a:pPr marL="0" marR="0" indent="0" algn="l" defTabSz="457200" rtl="0" eaLnBrk="1" fontAlgn="auto" latinLnBrk="0" hangingPunct="1">
              <a:lnSpc>
                <a:spcPct val="100000"/>
              </a:lnSpc>
              <a:spcBef>
                <a:spcPts val="0"/>
              </a:spcBef>
              <a:spcAft>
                <a:spcPts val="800"/>
              </a:spcAft>
              <a:buClr>
                <a:srgbClr val="000000"/>
              </a:buClr>
              <a:buSzTx/>
              <a:buFontTx/>
              <a:buNone/>
              <a:tabLst/>
            </a:pPr>
            <a:r>
              <a:rPr kumimoji="0" lang="en-US" sz="2000" b="1"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I am Proud of who I am</a:t>
            </a:r>
          </a:p>
        </p:txBody>
      </p:sp>
      <p:sp>
        <p:nvSpPr>
          <p:cNvPr id="15" name="Title 14">
            <a:extLst>
              <a:ext uri="{FF2B5EF4-FFF2-40B4-BE49-F238E27FC236}">
                <a16:creationId xmlns:a16="http://schemas.microsoft.com/office/drawing/2014/main" id="{880477D0-6791-6B40-A57F-5AD82DF9845C}"/>
              </a:ext>
            </a:extLst>
          </p:cNvPr>
          <p:cNvSpPr>
            <a:spLocks noGrp="1"/>
          </p:cNvSpPr>
          <p:nvPr>
            <p:ph type="title"/>
          </p:nvPr>
        </p:nvSpPr>
        <p:spPr>
          <a:xfrm>
            <a:off x="613117" y="323555"/>
            <a:ext cx="9940993" cy="548181"/>
          </a:xfrm>
        </p:spPr>
        <p:txBody>
          <a:bodyPr/>
          <a:lstStyle/>
          <a:p>
            <a:r>
              <a:rPr lang="en-US" dirty="0"/>
              <a:t>How to create your Pride badge</a:t>
            </a:r>
            <a:endParaRPr lang="en-IL"/>
          </a:p>
        </p:txBody>
      </p:sp>
      <p:sp>
        <p:nvSpPr>
          <p:cNvPr id="10" name="TextBox 9">
            <a:extLst>
              <a:ext uri="{FF2B5EF4-FFF2-40B4-BE49-F238E27FC236}">
                <a16:creationId xmlns:a16="http://schemas.microsoft.com/office/drawing/2014/main" id="{CE4FBB28-DA10-A349-8278-53AC80860A32}"/>
              </a:ext>
            </a:extLst>
          </p:cNvPr>
          <p:cNvSpPr txBox="1"/>
          <p:nvPr/>
        </p:nvSpPr>
        <p:spPr>
          <a:xfrm>
            <a:off x="6310699" y="1391864"/>
            <a:ext cx="2455365" cy="1077218"/>
          </a:xfrm>
          <a:prstGeom prst="rect">
            <a:avLst/>
          </a:prstGeom>
          <a:noFill/>
        </p:spPr>
        <p:txBody>
          <a:bodyPr wrap="square" rtlCol="0">
            <a:spAutoFit/>
          </a:bodyPr>
          <a:lstStyle/>
          <a:p>
            <a:pPr marL="342900" indent="-342900">
              <a:buClr>
                <a:schemeClr val="accent4"/>
              </a:buClr>
              <a:buFont typeface="+mj-lt"/>
              <a:buAutoNum type="arabicPeriod" startAt="3"/>
            </a:pPr>
            <a:r>
              <a:rPr lang="en-US" sz="1600" dirty="0"/>
              <a:t>Select All &gt; Group &gt; Save as picture </a:t>
            </a:r>
            <a:br>
              <a:rPr lang="en-US" sz="1600" dirty="0"/>
            </a:br>
            <a:r>
              <a:rPr lang="en-US" sz="1600" dirty="0">
                <a:solidFill>
                  <a:schemeClr val="tx1">
                    <a:lumMod val="50000"/>
                    <a:lumOff val="50000"/>
                  </a:schemeClr>
                </a:solidFill>
              </a:rPr>
              <a:t>(right click on the group)</a:t>
            </a:r>
            <a:endParaRPr lang="en-IL" sz="1600">
              <a:solidFill>
                <a:schemeClr val="tx1">
                  <a:lumMod val="50000"/>
                  <a:lumOff val="50000"/>
                </a:schemeClr>
              </a:solidFill>
            </a:endParaRPr>
          </a:p>
        </p:txBody>
      </p:sp>
      <p:sp>
        <p:nvSpPr>
          <p:cNvPr id="38" name="TextBox 37">
            <a:extLst>
              <a:ext uri="{FF2B5EF4-FFF2-40B4-BE49-F238E27FC236}">
                <a16:creationId xmlns:a16="http://schemas.microsoft.com/office/drawing/2014/main" id="{521D55C5-4E26-E44A-90AE-F52D7E4B3514}"/>
              </a:ext>
            </a:extLst>
          </p:cNvPr>
          <p:cNvSpPr txBox="1"/>
          <p:nvPr/>
        </p:nvSpPr>
        <p:spPr>
          <a:xfrm>
            <a:off x="9766844" y="5491566"/>
            <a:ext cx="977191" cy="369332"/>
          </a:xfrm>
          <a:prstGeom prst="rect">
            <a:avLst/>
          </a:prstGeom>
          <a:noFill/>
        </p:spPr>
        <p:txBody>
          <a:bodyPr wrap="none" rtlCol="0">
            <a:spAutoFit/>
          </a:bodyPr>
          <a:lstStyle/>
          <a:p>
            <a:r>
              <a:rPr lang="en-US" dirty="0">
                <a:solidFill>
                  <a:schemeClr val="tx2"/>
                </a:solidFill>
                <a:latin typeface="+mj-lt"/>
              </a:rPr>
              <a:t>Example</a:t>
            </a:r>
          </a:p>
        </p:txBody>
      </p:sp>
      <p:sp>
        <p:nvSpPr>
          <p:cNvPr id="26" name="Oval 25">
            <a:extLst>
              <a:ext uri="{FF2B5EF4-FFF2-40B4-BE49-F238E27FC236}">
                <a16:creationId xmlns:a16="http://schemas.microsoft.com/office/drawing/2014/main" id="{F9E8CEE3-F44C-226C-69EE-E8D50108AE5B}"/>
              </a:ext>
            </a:extLst>
          </p:cNvPr>
          <p:cNvSpPr/>
          <p:nvPr/>
        </p:nvSpPr>
        <p:spPr>
          <a:xfrm>
            <a:off x="9134410" y="2850387"/>
            <a:ext cx="2487168" cy="2490523"/>
          </a:xfrm>
          <a:prstGeom prst="ellipse">
            <a:avLst/>
          </a:prstGeom>
          <a:gradFill flip="none" rotWithShape="1">
            <a:gsLst>
              <a:gs pos="73000">
                <a:srgbClr val="0070C0"/>
              </a:gs>
              <a:gs pos="53000">
                <a:srgbClr val="00B050"/>
              </a:gs>
              <a:gs pos="33000">
                <a:srgbClr val="FFC000"/>
              </a:gs>
              <a:gs pos="16000">
                <a:srgbClr val="FF3F00"/>
              </a:gs>
              <a:gs pos="0">
                <a:srgbClr val="FF0000"/>
              </a:gs>
              <a:gs pos="94000">
                <a:schemeClr val="accent4"/>
              </a:gs>
            </a:gsLst>
            <a:lin ang="5400000" scaled="0"/>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27" name="TextBox 26">
            <a:extLst>
              <a:ext uri="{FF2B5EF4-FFF2-40B4-BE49-F238E27FC236}">
                <a16:creationId xmlns:a16="http://schemas.microsoft.com/office/drawing/2014/main" id="{2DC493FB-6215-98BA-0AC1-A76817F641B3}"/>
              </a:ext>
            </a:extLst>
          </p:cNvPr>
          <p:cNvSpPr txBox="1"/>
          <p:nvPr/>
        </p:nvSpPr>
        <p:spPr>
          <a:xfrm>
            <a:off x="9385860" y="3140840"/>
            <a:ext cx="1950764" cy="2076517"/>
          </a:xfrm>
          <a:prstGeom prst="rect">
            <a:avLst/>
          </a:prstGeom>
          <a:noFill/>
        </p:spPr>
        <p:txBody>
          <a:bodyPr wrap="none" lIns="0" tIns="0" rIns="0" bIns="0" rtlCol="0" anchor="t">
            <a:prstTxWarp prst="textCircle">
              <a:avLst>
                <a:gd name="adj" fmla="val 12139815"/>
              </a:avLst>
            </a:prstTxWarp>
            <a:normAutofit/>
          </a:bodyPr>
          <a:lstStyle/>
          <a:p>
            <a:pPr marL="0" marR="0" indent="0" algn="l" defTabSz="457200" rtl="0" eaLnBrk="1" fontAlgn="auto" latinLnBrk="0" hangingPunct="1">
              <a:lnSpc>
                <a:spcPct val="100000"/>
              </a:lnSpc>
              <a:spcBef>
                <a:spcPts val="0"/>
              </a:spcBef>
              <a:spcAft>
                <a:spcPts val="800"/>
              </a:spcAft>
              <a:buClr>
                <a:srgbClr val="000000"/>
              </a:buClr>
              <a:buSzTx/>
              <a:buFontTx/>
              <a:buNone/>
              <a:tabLst/>
            </a:pPr>
            <a:r>
              <a:rPr kumimoji="0" lang="en-US" sz="2000" b="1"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I am Proud of who I am</a:t>
            </a:r>
          </a:p>
        </p:txBody>
      </p:sp>
      <p:sp>
        <p:nvSpPr>
          <p:cNvPr id="28" name="Rectangle 27">
            <a:extLst>
              <a:ext uri="{FF2B5EF4-FFF2-40B4-BE49-F238E27FC236}">
                <a16:creationId xmlns:a16="http://schemas.microsoft.com/office/drawing/2014/main" id="{36DC9D08-3B69-CFC8-B6E8-83DF91444563}"/>
              </a:ext>
            </a:extLst>
          </p:cNvPr>
          <p:cNvSpPr/>
          <p:nvPr/>
        </p:nvSpPr>
        <p:spPr>
          <a:xfrm>
            <a:off x="9443191" y="80363"/>
            <a:ext cx="93200" cy="966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32" name="Picture Placeholder 3" descr="A picture containing person, person, indoor, posing&#10;&#10;Description automatically generated">
            <a:extLst>
              <a:ext uri="{FF2B5EF4-FFF2-40B4-BE49-F238E27FC236}">
                <a16:creationId xmlns:a16="http://schemas.microsoft.com/office/drawing/2014/main" id="{49BED70A-3644-C0A5-A6C1-FE25BEB4F72A}"/>
              </a:ext>
            </a:extLst>
          </p:cNvPr>
          <p:cNvPicPr>
            <a:picLocks noChangeAspect="1"/>
          </p:cNvPicPr>
          <p:nvPr/>
        </p:nvPicPr>
        <p:blipFill rotWithShape="1">
          <a:blip r:embed="rId4"/>
          <a:srcRect t="3768" r="3767"/>
          <a:stretch/>
        </p:blipFill>
        <p:spPr>
          <a:xfrm>
            <a:off x="9426999" y="3179793"/>
            <a:ext cx="1868487" cy="1868487"/>
          </a:xfrm>
          <a:prstGeom prst="ellipse">
            <a:avLst/>
          </a:prstGeom>
          <a:solidFill>
            <a:schemeClr val="bg1"/>
          </a:solidFill>
          <a:ln>
            <a:noFill/>
          </a:ln>
        </p:spPr>
      </p:pic>
      <p:sp>
        <p:nvSpPr>
          <p:cNvPr id="8" name="Picture Placeholder 7">
            <a:extLst>
              <a:ext uri="{FF2B5EF4-FFF2-40B4-BE49-F238E27FC236}">
                <a16:creationId xmlns:a16="http://schemas.microsoft.com/office/drawing/2014/main" id="{90355EB5-1840-168D-8B87-CF8F8C285C6B}"/>
              </a:ext>
            </a:extLst>
          </p:cNvPr>
          <p:cNvSpPr>
            <a:spLocks noGrp="1"/>
          </p:cNvSpPr>
          <p:nvPr>
            <p:ph type="pic" sz="quarter" idx="13"/>
          </p:nvPr>
        </p:nvSpPr>
        <p:spPr>
          <a:xfrm>
            <a:off x="1075746" y="3362831"/>
            <a:ext cx="1828800" cy="1828800"/>
          </a:xfrm>
          <a:solidFill>
            <a:schemeClr val="bg1"/>
          </a:solidFill>
        </p:spPr>
      </p:sp>
      <p:sp>
        <p:nvSpPr>
          <p:cNvPr id="9" name="Rectangle 8">
            <a:extLst>
              <a:ext uri="{FF2B5EF4-FFF2-40B4-BE49-F238E27FC236}">
                <a16:creationId xmlns:a16="http://schemas.microsoft.com/office/drawing/2014/main" id="{F18BA575-F0B1-0A28-E2ED-6EEC4EB29F70}"/>
              </a:ext>
            </a:extLst>
          </p:cNvPr>
          <p:cNvSpPr/>
          <p:nvPr/>
        </p:nvSpPr>
        <p:spPr>
          <a:xfrm>
            <a:off x="727109" y="1450460"/>
            <a:ext cx="2276559" cy="830997"/>
          </a:xfrm>
          <a:prstGeom prst="rect">
            <a:avLst/>
          </a:prstGeom>
        </p:spPr>
        <p:txBody>
          <a:bodyPr wrap="square">
            <a:spAutoFit/>
          </a:bodyPr>
          <a:lstStyle/>
          <a:p>
            <a:pPr marL="342900" indent="-342900">
              <a:buClr>
                <a:schemeClr val="accent4"/>
              </a:buClr>
              <a:buFont typeface="+mj-lt"/>
              <a:buAutoNum type="arabicPeriod"/>
            </a:pPr>
            <a:r>
              <a:rPr lang="en-US" sz="1600" dirty="0"/>
              <a:t>Click on Add picture to add your profile picture</a:t>
            </a:r>
          </a:p>
        </p:txBody>
      </p:sp>
      <p:sp>
        <p:nvSpPr>
          <p:cNvPr id="11" name="Rectangle 10">
            <a:extLst>
              <a:ext uri="{FF2B5EF4-FFF2-40B4-BE49-F238E27FC236}">
                <a16:creationId xmlns:a16="http://schemas.microsoft.com/office/drawing/2014/main" id="{22CAFFE4-7CD5-70EE-8376-C57394AFA6C0}"/>
              </a:ext>
            </a:extLst>
          </p:cNvPr>
          <p:cNvSpPr/>
          <p:nvPr/>
        </p:nvSpPr>
        <p:spPr>
          <a:xfrm>
            <a:off x="3518904" y="1413099"/>
            <a:ext cx="2276559" cy="1077218"/>
          </a:xfrm>
          <a:prstGeom prst="rect">
            <a:avLst/>
          </a:prstGeom>
        </p:spPr>
        <p:txBody>
          <a:bodyPr wrap="square">
            <a:spAutoFit/>
          </a:bodyPr>
          <a:lstStyle/>
          <a:p>
            <a:pPr marL="342900" indent="-342900">
              <a:buClr>
                <a:schemeClr val="accent4"/>
              </a:buClr>
              <a:buFont typeface="+mj-lt"/>
              <a:buAutoNum type="arabicPeriod" startAt="2"/>
            </a:pPr>
            <a:r>
              <a:rPr lang="en-US" sz="1600" dirty="0"/>
              <a:t>Crop &amp; resize your picture </a:t>
            </a:r>
            <a:br>
              <a:rPr lang="en-US" sz="1600" dirty="0"/>
            </a:br>
            <a:r>
              <a:rPr lang="en-US" sz="1600" dirty="0">
                <a:solidFill>
                  <a:schemeClr val="tx1">
                    <a:lumMod val="50000"/>
                    <a:lumOff val="50000"/>
                  </a:schemeClr>
                </a:solidFill>
              </a:rPr>
              <a:t>(Go to Picture Format &gt; Crop )</a:t>
            </a:r>
          </a:p>
        </p:txBody>
      </p:sp>
      <p:pic>
        <p:nvPicPr>
          <p:cNvPr id="14" name="Picture 13">
            <a:extLst>
              <a:ext uri="{FF2B5EF4-FFF2-40B4-BE49-F238E27FC236}">
                <a16:creationId xmlns:a16="http://schemas.microsoft.com/office/drawing/2014/main" id="{0DEDFC86-6A35-8523-79E8-4DEFEFEF6BFD}"/>
              </a:ext>
            </a:extLst>
          </p:cNvPr>
          <p:cNvPicPr>
            <a:picLocks noChangeAspect="1"/>
          </p:cNvPicPr>
          <p:nvPr/>
        </p:nvPicPr>
        <p:blipFill>
          <a:blip r:embed="rId5"/>
          <a:stretch>
            <a:fillRect/>
          </a:stretch>
        </p:blipFill>
        <p:spPr>
          <a:xfrm>
            <a:off x="6176585" y="3116701"/>
            <a:ext cx="2832100" cy="2413000"/>
          </a:xfrm>
          <a:prstGeom prst="rect">
            <a:avLst/>
          </a:prstGeom>
        </p:spPr>
      </p:pic>
      <p:sp>
        <p:nvSpPr>
          <p:cNvPr id="16" name="Rectangle 15">
            <a:extLst>
              <a:ext uri="{FF2B5EF4-FFF2-40B4-BE49-F238E27FC236}">
                <a16:creationId xmlns:a16="http://schemas.microsoft.com/office/drawing/2014/main" id="{29C2EE29-529F-0512-AEA3-FEF188833514}"/>
              </a:ext>
            </a:extLst>
          </p:cNvPr>
          <p:cNvSpPr/>
          <p:nvPr/>
        </p:nvSpPr>
        <p:spPr>
          <a:xfrm>
            <a:off x="789567" y="5845438"/>
            <a:ext cx="3974165" cy="369332"/>
          </a:xfrm>
          <a:prstGeom prst="rect">
            <a:avLst/>
          </a:prstGeom>
        </p:spPr>
        <p:txBody>
          <a:bodyPr wrap="none">
            <a:spAutoFit/>
          </a:bodyPr>
          <a:lstStyle/>
          <a:p>
            <a:r>
              <a:rPr lang="en-US" dirty="0">
                <a:solidFill>
                  <a:srgbClr val="FF0000"/>
                </a:solidFill>
              </a:rPr>
              <a:t>* </a:t>
            </a:r>
            <a:r>
              <a:rPr lang="en-US" dirty="0"/>
              <a:t>You can edit the text on the badge</a:t>
            </a:r>
          </a:p>
        </p:txBody>
      </p:sp>
    </p:spTree>
    <p:extLst>
      <p:ext uri="{BB962C8B-B14F-4D97-AF65-F5344CB8AC3E}">
        <p14:creationId xmlns:p14="http://schemas.microsoft.com/office/powerpoint/2010/main" val="164904970"/>
      </p:ext>
    </p:extLst>
  </p:cSld>
  <p:clrMapOvr>
    <a:masterClrMapping/>
  </p:clrMapOvr>
</p:sld>
</file>

<file path=ppt/theme/theme1.xml><?xml version="1.0" encoding="utf-8"?>
<a:theme xmlns:a="http://schemas.openxmlformats.org/drawingml/2006/main" name="Office Theme">
  <a:themeElements>
    <a:clrScheme name="Software Delivery Services">
      <a:dk1>
        <a:srgbClr val="000000"/>
      </a:dk1>
      <a:lt1>
        <a:srgbClr val="FFFFFF"/>
      </a:lt1>
      <a:dk2>
        <a:srgbClr val="44546A"/>
      </a:dk2>
      <a:lt2>
        <a:srgbClr val="E7E6E6"/>
      </a:lt2>
      <a:accent1>
        <a:srgbClr val="0057B8"/>
      </a:accent1>
      <a:accent2>
        <a:srgbClr val="009FDB"/>
      </a:accent2>
      <a:accent3>
        <a:srgbClr val="49EEDC"/>
      </a:accent3>
      <a:accent4>
        <a:srgbClr val="AF28BB"/>
      </a:accent4>
      <a:accent5>
        <a:srgbClr val="FFB000"/>
      </a:accent5>
      <a:accent6>
        <a:srgbClr val="91DC00"/>
      </a:accent6>
      <a:hlink>
        <a:srgbClr val="0563C1"/>
      </a:hlink>
      <a:folHlink>
        <a:srgbClr val="AF28B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138</Words>
  <Application>Microsoft Macintosh PowerPoint</Application>
  <PresentationFormat>Widescreen</PresentationFormat>
  <Paragraphs>11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ATT Aleck Sans Medium</vt:lpstr>
      <vt:lpstr>Arial</vt:lpstr>
      <vt:lpstr>Calibri Light</vt:lpstr>
      <vt:lpstr>Office Theme</vt:lpstr>
      <vt:lpstr>How to create your Pride badge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create your Pride badge</dc:title>
  <dc:creator>David, Yaelle Ana Elsa</dc:creator>
  <cp:lastModifiedBy>David, Yaelle Ana Elsa</cp:lastModifiedBy>
  <cp:revision>2</cp:revision>
  <dcterms:created xsi:type="dcterms:W3CDTF">2022-05-22T20:51:55Z</dcterms:created>
  <dcterms:modified xsi:type="dcterms:W3CDTF">2022-05-22T20:54:36Z</dcterms:modified>
</cp:coreProperties>
</file>